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1" r:id="rId13"/>
    <p:sldId id="272" r:id="rId14"/>
    <p:sldId id="273" r:id="rId15"/>
    <p:sldId id="276" r:id="rId16"/>
    <p:sldId id="27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FF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для шаблонов\ввсс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357313"/>
            <a:ext cx="740092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6630988"/>
            <a:ext cx="10668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CACDC-A4F0-4980-9809-53B1E75A3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94511-C09F-4083-9261-A48B72B67D95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666B4-3130-4BF9-A987-369DCAFC8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24F0C-202E-49FA-84ED-03A1E538EF75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303D5-9895-4C17-94A1-47C852176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C1EDD-D6C4-4F5B-857D-5E3BFA3F02CC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3EBBD-01A2-4807-B620-8CAA576D9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6773B-3008-4A14-9046-FA39D3063872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E8F76-E84E-44B8-B634-609242DE6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6114-CB47-4644-B28F-C4FA7EA6664E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4C483-8D9C-4C1A-BB48-5A0E2F48B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B9BBB-9B34-46AE-A029-EC51FBB9FBD4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B91B-D40B-4CE8-A507-68E2FB396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F460C-F7CE-4915-A941-22AD6AD3132E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98A2-EE22-4D1A-B791-23C4C10B9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2AC18-39F7-4D9F-BF03-C64986C14DA3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AD8F2-B1D9-4A8F-B34B-77952D898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CCC7-550E-42CD-8C66-50A60A541325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1C92-31AD-47CC-921B-398DB2989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70209-5B77-40EB-A869-3A4A25D1EB44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DC542-9290-4B0F-A48A-6F02729ED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A2E812-A34C-4628-8216-B85774354D49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48F4A0-233E-481B-9A9E-E66D020F5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4786313"/>
            <a:ext cx="8048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5" descr="C:\Documents and Settings\Admin\Рабочий стол\для шаблонов\Копия прозр2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56588" y="4572000"/>
            <a:ext cx="8874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072313" y="6053138"/>
            <a:ext cx="2071687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693" r:id="rId10"/>
    <p:sldLayoutId id="214748369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3;&#1086;&#1074;&#1072;&#1103;%20&#1087;&#1072;&#1087;&#1082;&#1072;\&#1088;&#1077;&#1095;&#1077;&#1074;&#1099;&#1077;%20&#1080;&#1075;&#1088;&#1099;\&#1082;&#1086;&#1085;&#1089;&#1087;&#1077;&#1082;&#1090;&#1099;%201%20&#1082;&#1083;&#1072;&#1089;&#1089;\&#1051;&#1045;&#1057;%20&#1088;&#1077;&#1095;.%20&#1080;&#1075;&#1088;&#1099;\&#1075;&#1086;&#1083;&#1086;&#1089;&#1072;%20&#1087;&#1090;&#1080;&#1094;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642938" y="2357438"/>
            <a:ext cx="7772400" cy="1470025"/>
          </a:xfrm>
        </p:spPr>
        <p:txBody>
          <a:bodyPr/>
          <a:lstStyle/>
          <a:p>
            <a:r>
              <a:rPr lang="ru-RU" sz="5400" dirty="0" smtClean="0">
                <a:solidFill>
                  <a:srgbClr val="FF0000"/>
                </a:solidFill>
              </a:rPr>
              <a:t>Листья.</a:t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sz="5400" dirty="0" smtClean="0">
                <a:solidFill>
                  <a:srgbClr val="FF0000"/>
                </a:solidFill>
              </a:rPr>
              <a:t>Времена года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Занятие по </a:t>
            </a:r>
            <a:r>
              <a:rPr lang="ru-RU" sz="2000" dirty="0" err="1" smtClean="0">
                <a:solidFill>
                  <a:schemeClr val="tx1"/>
                </a:solidFill>
              </a:rPr>
              <a:t>внеурочке</a:t>
            </a:r>
            <a:r>
              <a:rPr lang="ru-RU" sz="2000" dirty="0" smtClean="0">
                <a:solidFill>
                  <a:schemeClr val="tx1"/>
                </a:solidFill>
              </a:rPr>
              <a:t> в 1 классе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Подготовила :</a:t>
            </a:r>
            <a:r>
              <a:rPr lang="ru-RU" sz="2000" dirty="0" err="1" smtClean="0">
                <a:solidFill>
                  <a:schemeClr val="tx1"/>
                </a:solidFill>
              </a:rPr>
              <a:t>Рабан</a:t>
            </a:r>
            <a:r>
              <a:rPr lang="ru-RU" sz="2000" dirty="0" smtClean="0">
                <a:solidFill>
                  <a:schemeClr val="tx1"/>
                </a:solidFill>
              </a:rPr>
              <a:t> Т.А.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\Рабочий стол\презентация по внеурочке\ряб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7" name="Picture 3" descr="C:\Documents and Settings\Admin\Рабочий стол\презентация по внеурочке\сос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8900"/>
            <a:ext cx="9144000" cy="5499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ПО ФОРМЕ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sz="3600" dirty="0" smtClean="0">
                <a:solidFill>
                  <a:srgbClr val="FF0000"/>
                </a:solidFill>
              </a:rPr>
              <a:t>ПО РАЗМЕРУ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sz="3600" dirty="0" smtClean="0">
                <a:solidFill>
                  <a:srgbClr val="FF0000"/>
                </a:solidFill>
              </a:rPr>
              <a:t>ПО ЦВЕТ</a:t>
            </a:r>
            <a:r>
              <a:rPr lang="ru-RU" sz="4000" dirty="0" smtClean="0">
                <a:solidFill>
                  <a:srgbClr val="FF0000"/>
                </a:solidFill>
              </a:rPr>
              <a:t>У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dirty="0" smtClean="0"/>
              <a:t>ПЕЙЗАЖ</a:t>
            </a:r>
            <a:endParaRPr lang="ru-RU" sz="7200" dirty="0"/>
          </a:p>
        </p:txBody>
      </p:sp>
      <p:pic>
        <p:nvPicPr>
          <p:cNvPr id="4" name="Picture 2" descr="Знаменитое Дарьяльское ущелье. Красоты русской природ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5722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Blooming Irises Metolius River Deschutes National Forest Oregon скачать бесплатно, без смс, без регистрации - тема дл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215369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16832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   до новых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      встреч 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голоса пти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5229200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Blooming Irises Metolius River Deschutes National Forest Oregon скачать бесплатно, без смс, без регистрации - тема дл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8215369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pic>
        <p:nvPicPr>
          <p:cNvPr id="4" name="Содержимое 3" descr="http://nsc.1september.ru/2009/03/17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8001056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Admin\Мои документы\листвен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42965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Admin\Рабочий стол\презентация по внеурочке\кле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929618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Admin\Рабочий стол\презентация по внеурочке\и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671517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презентация по внеурочке\ос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8358246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презентация по внеурочке\топо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5857916" cy="4572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\Рабочий стол\презентация по внеурочке\берез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357299"/>
            <a:ext cx="5143536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Берёз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Берёзка</Template>
  <TotalTime>173</TotalTime>
  <Words>28</Words>
  <Application>Microsoft Office PowerPoint</Application>
  <PresentationFormat>Экран (4:3)</PresentationFormat>
  <Paragraphs>15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Берёзка</vt:lpstr>
      <vt:lpstr>Листья. Времена года</vt:lpstr>
      <vt:lpstr>Слайд 2</vt:lpstr>
      <vt:lpstr>Кроссворд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КЛАССИФИКАЦИЯ </vt:lpstr>
      <vt:lpstr>ПЕЙЗАЖ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Листья. Времена года</dc:title>
  <dc:creator>Admin</dc:creator>
  <cp:lastModifiedBy>user</cp:lastModifiedBy>
  <cp:revision>13</cp:revision>
  <dcterms:created xsi:type="dcterms:W3CDTF">2017-04-24T08:43:11Z</dcterms:created>
  <dcterms:modified xsi:type="dcterms:W3CDTF">2019-04-18T02:48:40Z</dcterms:modified>
</cp:coreProperties>
</file>