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60" r:id="rId3"/>
    <p:sldId id="259" r:id="rId4"/>
    <p:sldId id="262" r:id="rId5"/>
    <p:sldId id="264" r:id="rId6"/>
    <p:sldId id="265" r:id="rId7"/>
    <p:sldId id="284" r:id="rId8"/>
    <p:sldId id="269" r:id="rId9"/>
    <p:sldId id="274" r:id="rId10"/>
    <p:sldId id="270" r:id="rId11"/>
    <p:sldId id="275" r:id="rId12"/>
    <p:sldId id="288" r:id="rId13"/>
    <p:sldId id="27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DF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9393" autoAdjust="0"/>
  </p:normalViewPr>
  <p:slideViewPr>
    <p:cSldViewPr>
      <p:cViewPr varScale="1">
        <p:scale>
          <a:sx n="84" d="100"/>
          <a:sy n="84" d="100"/>
        </p:scale>
        <p:origin x="-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548680"/>
            <a:ext cx="8064896" cy="576064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flovin43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188640"/>
            <a:ext cx="2074199" cy="16753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A0B25-8A31-4653-BD0C-D4775883A343}" type="datetimeFigureOut">
              <a:rPr lang="ru-RU" smtClean="0"/>
              <a:pPr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14CE3-8BB2-4B82-9A67-557BD39646A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flovin43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800000">
            <a:off x="7308304" y="5301208"/>
            <a:ext cx="1484102" cy="119869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928670"/>
            <a:ext cx="6176499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Русская народная сказка</a:t>
            </a:r>
          </a:p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«Рукавичка»</a:t>
            </a:r>
          </a:p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1класс</a:t>
            </a:r>
          </a:p>
        </p:txBody>
      </p:sp>
      <p:pic>
        <p:nvPicPr>
          <p:cNvPr id="8195" name="Picture 5" descr="&amp;Vcy;&amp;ocy;&amp;pcy;&amp;rcy;&amp;ocy;&amp;scy; &amp;Scy;&amp;tcy;&amp;rcy;&amp;acy;&amp;ncy;&amp;ncy;&amp;acy;&amp;yacy; &amp;rcy;&amp;ucy;&amp;kcy;&amp;acy;&amp;vcy;&amp;icy;&amp;chcy;&amp;kcy;&amp;acy; - &amp;Fcy;&amp;ocy;&amp;tcy;&amp;ocy; 13333/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071810"/>
            <a:ext cx="6500858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 кл рукавичка\картинки к сказке\рис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57166"/>
            <a:ext cx="5202023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1257944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1\Desktop\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00"/>
            <a:ext cx="9144000" cy="876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643966" cy="6286520"/>
          </a:xfrm>
        </p:spPr>
        <p:txBody>
          <a:bodyPr>
            <a:noAutofit/>
          </a:bodyPr>
          <a:lstStyle/>
          <a:p>
            <a:pPr lvl="0" algn="l"/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1</a:t>
            </a:r>
            <a:r>
              <a:rPr lang="ru-RU" b="1" dirty="0" smtClean="0">
                <a:solidFill>
                  <a:srgbClr val="0070C0"/>
                </a:solidFill>
              </a:rPr>
              <a:t>. Не  </a:t>
            </a:r>
            <a:r>
              <a:rPr lang="ru-RU" b="1" dirty="0" smtClean="0">
                <a:solidFill>
                  <a:srgbClr val="0070C0"/>
                </a:solidFill>
              </a:rPr>
              <a:t>учись  разрушать,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      а  </a:t>
            </a:r>
            <a:r>
              <a:rPr lang="ru-RU" b="1" dirty="0" smtClean="0">
                <a:solidFill>
                  <a:srgbClr val="0070C0"/>
                </a:solidFill>
              </a:rPr>
              <a:t>учись  строить.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</a:t>
            </a:r>
            <a:r>
              <a:rPr lang="ru-RU" sz="2800" b="1" dirty="0" smtClean="0"/>
              <a:t>2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rgbClr val="7030A0"/>
                </a:solidFill>
              </a:rPr>
              <a:t>Сила  </a:t>
            </a:r>
            <a:r>
              <a:rPr lang="ru-RU" b="1" dirty="0" smtClean="0">
                <a:solidFill>
                  <a:srgbClr val="7030A0"/>
                </a:solidFill>
              </a:rPr>
              <a:t>сломит  всё, а  ум – силу.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</a:t>
            </a:r>
            <a:r>
              <a:rPr lang="ru-RU" sz="2800" b="1" dirty="0" smtClean="0"/>
              <a:t>3</a:t>
            </a:r>
            <a:r>
              <a:rPr lang="ru-RU" b="1" dirty="0" smtClean="0"/>
              <a:t>.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Жить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– Родине  служить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800" b="1" dirty="0" smtClean="0"/>
              <a:t>4</a:t>
            </a:r>
            <a:r>
              <a:rPr lang="ru-RU" sz="4000" b="1" dirty="0" smtClean="0"/>
              <a:t>.</a:t>
            </a:r>
            <a:r>
              <a:rPr lang="ru-RU" sz="4000" b="1" dirty="0" smtClean="0">
                <a:solidFill>
                  <a:srgbClr val="0070C0"/>
                </a:solidFill>
              </a:rPr>
              <a:t>Учение </a:t>
            </a:r>
            <a:r>
              <a:rPr lang="ru-RU" sz="4000" b="1" dirty="0" smtClean="0">
                <a:solidFill>
                  <a:srgbClr val="0070C0"/>
                </a:solidFill>
              </a:rPr>
              <a:t>– свет,  а </a:t>
            </a:r>
            <a:r>
              <a:rPr lang="ru-RU" sz="4000" b="1" dirty="0" err="1" smtClean="0">
                <a:solidFill>
                  <a:srgbClr val="0070C0"/>
                </a:solidFill>
              </a:rPr>
              <a:t>неученье</a:t>
            </a:r>
            <a:r>
              <a:rPr lang="ru-RU" sz="4000" b="1" dirty="0" smtClean="0">
                <a:solidFill>
                  <a:srgbClr val="0070C0"/>
                </a:solidFill>
              </a:rPr>
              <a:t> – тьма.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2800" b="1" dirty="0" smtClean="0"/>
              <a:t>5</a:t>
            </a:r>
            <a:r>
              <a:rPr lang="ru-RU" sz="4000" b="1" dirty="0" smtClean="0"/>
              <a:t>.</a:t>
            </a:r>
            <a:r>
              <a:rPr lang="ru-RU" sz="4000" b="1" dirty="0" smtClean="0">
                <a:solidFill>
                  <a:srgbClr val="7030A0"/>
                </a:solidFill>
              </a:rPr>
              <a:t>В  </a:t>
            </a:r>
            <a:r>
              <a:rPr lang="ru-RU" sz="4000" b="1" dirty="0" smtClean="0">
                <a:solidFill>
                  <a:srgbClr val="7030A0"/>
                </a:solidFill>
              </a:rPr>
              <a:t>тесноте, да не в обиде.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4214841"/>
          </a:xfrm>
        </p:spPr>
        <p:txBody>
          <a:bodyPr>
            <a:noAutofit/>
          </a:bodyPr>
          <a:lstStyle/>
          <a:p>
            <a:r>
              <a:rPr lang="ru-RU" sz="4800" dirty="0" smtClean="0"/>
              <a:t>Из овечьей шерсти тонкой</a:t>
            </a:r>
            <a:br>
              <a:rPr lang="ru-RU" sz="4800" dirty="0" smtClean="0"/>
            </a:br>
            <a:r>
              <a:rPr lang="ru-RU" sz="4800" dirty="0" smtClean="0"/>
              <a:t>как гулять- так надевать,</a:t>
            </a:r>
            <a:br>
              <a:rPr lang="ru-RU" sz="4800" dirty="0" smtClean="0"/>
            </a:br>
            <a:r>
              <a:rPr lang="ru-RU" sz="4800" dirty="0" smtClean="0"/>
              <a:t>чтоб не мерзли пять да пять</a:t>
            </a:r>
            <a:endParaRPr lang="ru-RU" sz="48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1\Desktop\000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60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28670"/>
            <a:ext cx="8858280" cy="501493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B0F0"/>
                </a:solidFill>
              </a:rPr>
              <a:t>  </a:t>
            </a:r>
            <a:r>
              <a:rPr lang="ru-RU" sz="4800" b="1" dirty="0" err="1" smtClean="0">
                <a:solidFill>
                  <a:srgbClr val="00B0F0"/>
                </a:solidFill>
              </a:rPr>
              <a:t>По-пры-гуш-ка</a:t>
            </a:r>
            <a:r>
              <a:rPr lang="ru-RU" sz="4800" b="1" dirty="0" smtClean="0"/>
              <a:t> </a:t>
            </a:r>
            <a:r>
              <a:rPr lang="ru-RU" sz="4800" b="1" dirty="0" smtClean="0"/>
              <a:t>– </a:t>
            </a:r>
            <a:r>
              <a:rPr lang="ru-RU" sz="4800" b="1" dirty="0" err="1" smtClean="0"/>
              <a:t>попрыгушка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 </a:t>
            </a:r>
            <a:r>
              <a:rPr lang="ru-RU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По-скре-буш-ка</a:t>
            </a:r>
            <a:r>
              <a:rPr lang="ru-RU" sz="4800" b="1" dirty="0" smtClean="0"/>
              <a:t> </a:t>
            </a:r>
            <a:r>
              <a:rPr lang="ru-RU" sz="4800" b="1" dirty="0" smtClean="0"/>
              <a:t>-  </a:t>
            </a:r>
            <a:r>
              <a:rPr lang="ru-RU" sz="4800" b="1" dirty="0" err="1" smtClean="0"/>
              <a:t>поскребушка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err="1" smtClean="0">
                <a:solidFill>
                  <a:schemeClr val="accent1">
                    <a:lumMod val="75000"/>
                  </a:schemeClr>
                </a:solidFill>
              </a:rPr>
              <a:t>По-бе-гай-чик</a:t>
            </a:r>
            <a:r>
              <a:rPr lang="ru-RU" sz="4800" b="1" dirty="0" smtClean="0"/>
              <a:t> – </a:t>
            </a:r>
            <a:r>
              <a:rPr lang="ru-RU" sz="4800" b="1" dirty="0" err="1" smtClean="0"/>
              <a:t>побегайчик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26162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  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Об-ро-нил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 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Спра-ши-ва-ет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 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Бре-дёт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  Не 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по-вер-нуть-ся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[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ца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]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 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Под-хо-дит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 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Ра-зор-вёт-ся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[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ца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]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По-ше-ве-ли-ва-ет-ся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[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ца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]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Бро-си-лись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врас-сып-ну-ю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42919"/>
            <a:ext cx="7772400" cy="2143140"/>
          </a:xfrm>
        </p:spPr>
        <p:txBody>
          <a:bodyPr>
            <a:normAutofit/>
          </a:bodyPr>
          <a:lstStyle/>
          <a:p>
            <a:r>
              <a:rPr lang="ru-RU" dirty="0" smtClean="0"/>
              <a:t>Расположите персонажей  по</a:t>
            </a:r>
            <a:br>
              <a:rPr lang="ru-RU" dirty="0" smtClean="0"/>
            </a:br>
            <a:r>
              <a:rPr lang="ru-RU" dirty="0" smtClean="0"/>
              <a:t>порядку: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71744"/>
            <a:ext cx="6400800" cy="306705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1.</a:t>
            </a:r>
          </a:p>
          <a:p>
            <a:r>
              <a:rPr lang="ru-RU" sz="2000" dirty="0" smtClean="0"/>
              <a:t>2.</a:t>
            </a:r>
          </a:p>
          <a:p>
            <a:r>
              <a:rPr lang="ru-RU" sz="2000" dirty="0" smtClean="0"/>
              <a:t>3.</a:t>
            </a:r>
          </a:p>
          <a:p>
            <a:r>
              <a:rPr lang="ru-RU" sz="2000" dirty="0" smtClean="0"/>
              <a:t>4.</a:t>
            </a:r>
          </a:p>
          <a:p>
            <a:r>
              <a:rPr lang="ru-RU" sz="2000" dirty="0" smtClean="0"/>
              <a:t>5.</a:t>
            </a:r>
          </a:p>
          <a:p>
            <a:r>
              <a:rPr lang="ru-RU" sz="2000" dirty="0" smtClean="0"/>
              <a:t>6.</a:t>
            </a:r>
          </a:p>
          <a:p>
            <a:r>
              <a:rPr lang="ru-RU" sz="2000" dirty="0" smtClean="0"/>
              <a:t>7.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Игра  </a:t>
            </a:r>
            <a:r>
              <a:rPr lang="en-US" i="1" dirty="0" smtClean="0"/>
              <a:t>“</a:t>
            </a:r>
            <a:r>
              <a:rPr lang="ru-RU" i="1" dirty="0" smtClean="0"/>
              <a:t>Найди  </a:t>
            </a:r>
            <a:r>
              <a:rPr lang="ru-RU" i="1" dirty="0" smtClean="0"/>
              <a:t>нужный  сюжет </a:t>
            </a:r>
            <a:r>
              <a:rPr lang="en-US" i="1" dirty="0" smtClean="0"/>
              <a:t>“</a:t>
            </a:r>
            <a:r>
              <a:rPr lang="ru-RU" i="1" dirty="0" smtClean="0"/>
              <a:t> </a:t>
            </a:r>
            <a:r>
              <a:rPr lang="ru-RU" i="1" dirty="0" smtClean="0"/>
              <a:t>сказке»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Rukavichka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8286808" cy="6143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\Desktop\img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57166"/>
            <a:ext cx="6572296" cy="5786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\Desktop\img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57166"/>
            <a:ext cx="6643734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51</TotalTime>
  <Words>49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Презентация1</vt:lpstr>
      <vt:lpstr>Слайд 1</vt:lpstr>
      <vt:lpstr>Из овечьей шерсти тонкой как гулять- так надевать, чтоб не мерзли пять да пять</vt:lpstr>
      <vt:lpstr>Слайд 3</vt:lpstr>
      <vt:lpstr>  По-пры-гуш-ка – попрыгушка  По-скре-буш-ка -  поскребушка По-бе-гай-чик – побегайчик </vt:lpstr>
      <vt:lpstr>                Об-ро-нил                Спра-ши-ва-ет                Бре-дёт                   Не  по-вер-нуть-ся  [ца]                Под-хо-дит                Ра-зор-вёт-ся [ца]              По-ше-ве-ли-ва-ет-ся  [ца]       Бро-си-лись    врас-сып-ну-ю </vt:lpstr>
      <vt:lpstr>Расположите персонажей  по порядку:</vt:lpstr>
      <vt:lpstr>Игра  “Найди  нужный  сюжет “ сказке» </vt:lpstr>
      <vt:lpstr>Слайд 8</vt:lpstr>
      <vt:lpstr>Слайд 9</vt:lpstr>
      <vt:lpstr>Слайд 10</vt:lpstr>
      <vt:lpstr>Слайд 11</vt:lpstr>
      <vt:lpstr>Слайд 12</vt:lpstr>
      <vt:lpstr>    1. Не  учись  разрушать,        а  учись  строить.    2.Сила  сломит  всё, а  ум – силу.     3.Жить – Родине  служить. 4.Учение – свет,  а неученье – тьма. 5.В  тесноте, да не в обиде.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 в 1 классе по программе «Школа России» Тема урока: Русская народная сказка «Рукавичка».</dc:title>
  <dc:creator>User</dc:creator>
  <cp:lastModifiedBy>User</cp:lastModifiedBy>
  <cp:revision>6</cp:revision>
  <dcterms:created xsi:type="dcterms:W3CDTF">2015-03-05T09:20:39Z</dcterms:created>
  <dcterms:modified xsi:type="dcterms:W3CDTF">2015-03-05T10:12:23Z</dcterms:modified>
</cp:coreProperties>
</file>