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958166" cy="2311005"/>
          </a:xfrm>
        </p:spPr>
        <p:txBody>
          <a:bodyPr>
            <a:normAutofit/>
          </a:bodyPr>
          <a:lstStyle/>
          <a:p>
            <a:pPr algn="ctr"/>
            <a:r>
              <a:rPr lang="ru-RU" sz="9500" b="1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571612"/>
          <a:ext cx="8072494" cy="2370622"/>
        </p:xfrm>
        <a:graphic>
          <a:graphicData uri="http://schemas.openxmlformats.org/drawingml/2006/table">
            <a:tbl>
              <a:tblPr/>
              <a:tblGrid>
                <a:gridCol w="1346953"/>
                <a:gridCol w="1494564"/>
                <a:gridCol w="1494564"/>
                <a:gridCol w="1245471"/>
                <a:gridCol w="1245471"/>
                <a:gridCol w="1245471"/>
              </a:tblGrid>
              <a:tr h="1275327"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5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5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5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5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5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5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295"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00100" y="2714620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5984" y="2643182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2643182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50" y="2714620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504" y="2643182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2714620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57930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sz="6500" dirty="0" smtClean="0">
                <a:latin typeface="Times New Roman" pitchFamily="18" charset="0"/>
                <a:cs typeface="Times New Roman" pitchFamily="18" charset="0"/>
              </a:rPr>
              <a:t> - близкие отношения, основанные на взаимном доверии, привязанности, общности интересов.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15005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Дружба – это чудо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64" y="214290"/>
            <a:ext cx="8715436" cy="628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Законы дружбы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1. Помогай другу в беде.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2. Умей с другом разделить радость.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3. Не смейся над недостатками друга.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4. Останови друга, если он делает что-то плохое.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5. Умей принять помощь, совет, не обижайся на критику.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6. Не обманывай друга.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7. Умей признать свои ошибки, помириться с другом.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8. Не предавай своего друга.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9. Относись к своему другу так, как тебе хотелось бы, чтобы относились к тебе.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124</Words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3</cp:revision>
  <dcterms:created xsi:type="dcterms:W3CDTF">2016-01-19T17:56:59Z</dcterms:created>
  <dcterms:modified xsi:type="dcterms:W3CDTF">2016-01-20T07:27:39Z</dcterms:modified>
</cp:coreProperties>
</file>