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012" autoAdjust="0"/>
    <p:restoredTop sz="94660"/>
  </p:normalViewPr>
  <p:slideViewPr>
    <p:cSldViewPr>
      <p:cViewPr varScale="1">
        <p:scale>
          <a:sx n="68" d="100"/>
          <a:sy n="68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28.06.2019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28.06.2019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28.06.2019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28.06.2019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28.06.2019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28.06.2019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003300"/>
                </a:solidFill>
              </a:rPr>
              <a:t>Экологическая викторина.</a:t>
            </a:r>
          </a:p>
          <a:p>
            <a:endParaRPr lang="ru-RU" sz="2000" dirty="0">
              <a:solidFill>
                <a:srgbClr val="003300"/>
              </a:solidFill>
            </a:endParaRPr>
          </a:p>
          <a:p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Рекордсмены среди растений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42347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u="sng" dirty="0"/>
              <a:t>Назовите самое высокое дерево.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C:\Users\Администратор\Desktop\рекордсмены растения\царственный эвкалипт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340768"/>
            <a:ext cx="3124448" cy="416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дминистратор\Desktop\рекордсмены растения\Гиперион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340768"/>
            <a:ext cx="2341563" cy="449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99592" y="5648727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Царственный Эвкалипт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960546" y="5949280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С</a:t>
            </a:r>
            <a:r>
              <a:rPr lang="ru-RU" b="1" dirty="0" smtClean="0"/>
              <a:t>еквойя </a:t>
            </a:r>
            <a:r>
              <a:rPr lang="ru-RU" b="1" dirty="0"/>
              <a:t>"</a:t>
            </a:r>
            <a:r>
              <a:rPr lang="ru-RU" b="1" dirty="0" err="1"/>
              <a:t>Гиперион</a:t>
            </a:r>
            <a:r>
              <a:rPr lang="ru-RU" b="1" dirty="0" smtClean="0"/>
              <a:t>"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3071602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/>
              <a:t>Назовите   </a:t>
            </a:r>
            <a:r>
              <a:rPr lang="ru-RU" u="sng" dirty="0"/>
              <a:t>самый большой живой организм на Земле</a:t>
            </a:r>
            <a:endParaRPr lang="ru-RU" dirty="0"/>
          </a:p>
        </p:txBody>
      </p:sp>
      <p:pic>
        <p:nvPicPr>
          <p:cNvPr id="2050" name="Picture 2" descr="C:\Users\Администратор\Desktop\рекордсмены растения\Пандо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2132856"/>
            <a:ext cx="4128458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Администратор\Desktop\рекордсмены растения\Посидон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132856"/>
            <a:ext cx="3952676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15616" y="533256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«</a:t>
            </a:r>
            <a:r>
              <a:rPr lang="ru-RU" b="1" dirty="0" err="1" smtClean="0"/>
              <a:t>Пандо</a:t>
            </a:r>
            <a:r>
              <a:rPr lang="ru-RU" b="1" dirty="0" smtClean="0"/>
              <a:t>»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148064" y="5332566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/>
              <a:t>Посидония</a:t>
            </a:r>
            <a:r>
              <a:rPr lang="ru-RU" b="1" dirty="0" smtClean="0"/>
              <a:t> океанская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2128087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/>
              <a:t>Назовите   </a:t>
            </a:r>
            <a:r>
              <a:rPr lang="ru-RU" u="sng" dirty="0"/>
              <a:t>самое большое по объему дерево</a:t>
            </a:r>
            <a:endParaRPr lang="ru-RU" dirty="0"/>
          </a:p>
        </p:txBody>
      </p:sp>
      <p:pic>
        <p:nvPicPr>
          <p:cNvPr id="3074" name="Picture 2" descr="C:\Users\Администратор\Desktop\рекордсмены растения\Генерал Шерман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556792"/>
            <a:ext cx="3960440" cy="5049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915816" y="6070773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Генерал </a:t>
            </a:r>
            <a:r>
              <a:rPr lang="ru-RU" b="1" dirty="0" err="1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Шерман</a:t>
            </a:r>
            <a:endParaRPr lang="ru-RU" b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6039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u="sng" dirty="0"/>
              <a:t>Назовите  самый старый растительный организм  </a:t>
            </a:r>
            <a:endParaRPr lang="ru-RU" dirty="0"/>
          </a:p>
        </p:txBody>
      </p:sp>
      <p:pic>
        <p:nvPicPr>
          <p:cNvPr id="4098" name="Picture 2" descr="C:\Users\Администратор\Desktop\рекордсмены растения\сосна остистая межгорная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1627" y="1628800"/>
            <a:ext cx="6747701" cy="5060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51720" y="1700808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С</a:t>
            </a:r>
            <a:r>
              <a:rPr lang="ru-RU" b="1" dirty="0" smtClean="0">
                <a:solidFill>
                  <a:srgbClr val="002060"/>
                </a:solidFill>
              </a:rPr>
              <a:t>осна </a:t>
            </a:r>
            <a:r>
              <a:rPr lang="ru-RU" b="1" dirty="0">
                <a:solidFill>
                  <a:srgbClr val="002060"/>
                </a:solidFill>
              </a:rPr>
              <a:t>остистая межгорная</a:t>
            </a:r>
          </a:p>
        </p:txBody>
      </p:sp>
    </p:spTree>
    <p:extLst>
      <p:ext uri="{BB962C8B-B14F-4D97-AF65-F5344CB8AC3E}">
        <p14:creationId xmlns:p14="http://schemas.microsoft.com/office/powerpoint/2010/main" xmlns="" val="3769198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u="sng" dirty="0"/>
              <a:t>Назовите  самое быстрорастущее растение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122" name="Picture 2" descr="C:\Users\Администратор\Desktop\рекордсмены растения\бамбук мадаке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61360" y="1292547"/>
            <a:ext cx="4298872" cy="5448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99792" y="6246604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японский бамбук </a:t>
            </a:r>
            <a:r>
              <a:rPr lang="ru-RU" b="1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мадаке</a:t>
            </a:r>
            <a:r>
              <a:rPr lang="ru-RU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1340889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u="sng" dirty="0"/>
              <a:t>Назовите  растение с самыми большими цветками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146" name="Picture 2" descr="C:\Users\Администратор\Desktop\рекордсмены растения\Раффлезия Арнольда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38291" y="1348898"/>
            <a:ext cx="3911178" cy="521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43808" y="6165304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Раффлезия Арнольда </a:t>
            </a:r>
            <a:endParaRPr lang="ru-RU" b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856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u="sng" dirty="0"/>
              <a:t>Назовите растение, у которого самые длинные корни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7170" name="Picture 2" descr="C:\Users\Администратор\Desktop\рекордсмены растения\Инжир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628800"/>
            <a:ext cx="7020779" cy="4680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563888" y="6312822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Дикий инжир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4180454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u="sng" dirty="0"/>
              <a:t>Назовите растение, у которого самые крупные листья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8194" name="Picture 2" descr="C:\Users\Администратор\Desktop\рекордсмены растения\рафия тедигера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617123"/>
            <a:ext cx="6192688" cy="4644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888285" y="6242078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Пальма </a:t>
            </a:r>
            <a:r>
              <a:rPr lang="ru-RU" b="1" dirty="0"/>
              <a:t>рафия </a:t>
            </a:r>
            <a:r>
              <a:rPr lang="ru-RU" b="1" dirty="0" err="1"/>
              <a:t>тедигера</a:t>
            </a:r>
            <a:r>
              <a:rPr lang="ru-RU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1711726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39</TotalTime>
  <Words>81</Words>
  <Application>Microsoft Office PowerPoint</Application>
  <PresentationFormat>Экран (4:3)</PresentationFormat>
  <Paragraphs>20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Аптека</vt:lpstr>
      <vt:lpstr>Рекордсмены среди растений</vt:lpstr>
      <vt:lpstr>Назовите самое высокое дерево. </vt:lpstr>
      <vt:lpstr>Назовите   самый большой живой организм на Земле</vt:lpstr>
      <vt:lpstr>Назовите   самое большое по объему дерево</vt:lpstr>
      <vt:lpstr>Назовите  самый старый растительный организм  </vt:lpstr>
      <vt:lpstr>Назовите  самое быстрорастущее растение </vt:lpstr>
      <vt:lpstr>Назовите  растение с самыми большими цветками  </vt:lpstr>
      <vt:lpstr>Назовите растение, у которого самые длинные корни </vt:lpstr>
      <vt:lpstr>Назовите растение, у которого самые крупные листья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Рекордсмены среди растений</dc:title>
  <dc:creator>Администратор</dc:creator>
  <cp:lastModifiedBy>XTreme.ws</cp:lastModifiedBy>
  <cp:revision>7</cp:revision>
  <dcterms:created xsi:type="dcterms:W3CDTF">2012-06-14T22:46:44Z</dcterms:created>
  <dcterms:modified xsi:type="dcterms:W3CDTF">2019-06-28T12:03:30Z</dcterms:modified>
</cp:coreProperties>
</file>