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61" r:id="rId5"/>
    <p:sldId id="268" r:id="rId6"/>
    <p:sldId id="256" r:id="rId7"/>
    <p:sldId id="257" r:id="rId8"/>
    <p:sldId id="259" r:id="rId9"/>
    <p:sldId id="260" r:id="rId10"/>
    <p:sldId id="264" r:id="rId11"/>
    <p:sldId id="263" r:id="rId12"/>
    <p:sldId id="267" r:id="rId13"/>
    <p:sldId id="266" r:id="rId14"/>
    <p:sldId id="265" r:id="rId15"/>
    <p:sldId id="271" r:id="rId16"/>
    <p:sldId id="270" r:id="rId17"/>
    <p:sldId id="269" r:id="rId18"/>
    <p:sldId id="262" r:id="rId19"/>
    <p:sldId id="273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32A47-32AD-428D-A373-DFC8BA8887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02190-F25E-480B-8354-BA792A192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B102A-41D9-47D8-8640-759AAC60DA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6273F-FC0C-4156-BB63-37D5573E4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DBB92-DEAA-4BA2-81C7-D1A352B73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E02BA-DBA3-496B-9CDD-9F12411ED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BE4B0-1C88-40BE-AB82-E093843645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B7D98-1ECD-4BE2-A5A6-388BEFF908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F669F-FD8C-4E04-88E0-68FB29725C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C1A3D-5F7E-4A30-9B3C-611945233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EB8F5-97D2-4C19-8EA0-3347D42A1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7EC5D-BBFE-47EB-9643-5CC509F41868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67343-4787-4F4F-8F43-C8B50AD3A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81262-2D68-4DC9-B972-94A56A5C3592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1AC06-4BCF-40CB-B185-EE0F3E1A3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F076C-2178-4A8A-B075-6B1410C2F051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53958-D72C-49E2-9848-082E4C8178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B98C1-60AB-4485-B711-D840C60210F5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2836B-FBD7-4694-BCD7-2159A9D0FC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7309E-5A76-44AD-9586-7742F8BADAC6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316D8-9F46-48E6-BF50-54661CBAE7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A2A45-7045-4B57-B815-D983C2A0EC8C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56872-82BD-4CE9-90F4-680AE3C7BD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7973B-AAA4-4A2D-8299-D17AA3247206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B72CF-92D1-4AC5-97D1-74E5103430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E91AB-71E5-4961-B8FF-B6B4D4E63B88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16E61-C965-42BD-B8DC-03F22A7BBB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61299-1628-4D37-B95C-7BF58493DA63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46EC6-2128-4119-99A2-294A339DCC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41A16-C4D0-4CCF-AA9D-6624493A31BC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A0A2A-A272-43C9-90F6-FD000CFD1A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4D00C-C956-49AE-988D-073F5511F2C3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1F793-2E2C-4797-BCB1-ADC84C56C9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C8432A47-32AD-428D-A373-DFC8BA8887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4E202190-F25E-480B-8354-BA792A192C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3B102A-41D9-47D8-8640-759AAC60DA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96273F-FC0C-4156-BB63-37D5573E4E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369DBB92-DEAA-4BA2-81C7-D1A352B73C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7E02BA-DBA3-496B-9CDD-9F12411ED4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CBE4B0-1C88-40BE-AB82-E093843645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3B7D98-1ECD-4BE2-A5A6-388BEFF908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6F669F-FD8C-4E04-88E0-68FB29725C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C1A3D-5F7E-4A30-9B3C-611945233F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FEB8F5-97D2-4C19-8EA0-3347D42A1F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8741A1-FA54-4D19-897E-1036CE0A75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763102F-63A9-4DFA-9C74-820D22210D66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5154895-9269-4E91-BA43-6FF93D261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lovare.coolreferat.com/%D1%81%D0%BB%D0%BE%D0%B2%D0%B0%D1%80%D1%8C/%D1%81%D0%BB%D0%BE%D0%B2%D0%B0%D1%80%D1%8C=%D0%A1%D0%BE%D0%B2%D1%80%D0%B5%D0%BC%D0%B5%D0%BD%D0%BD%D1%8B%D0%B9_%D1%82%D0%BE%D0%BB%D0%BA%D0%BE%D0%B2%D1%8B%D0%B9_%D1%81%D0%BB%D0%BE%D0%B2%D0%B0%D1%80%D1%8C_%D1%80%D1%83%D1%81%D1%81%D0%BA%D0%BE%D0%B3%D0%BE_%D1%8F%D0%B7%D1%8B%D0%BA%D0%B0_%D0%95%D1%84%D1%80%D0%B5%D0%BC%D0%BE%D0%B2%D0%BE%D0%B9" TargetMode="Externa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образовательное казенное учреждение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Таскинская основная общеобразовательная школа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проекта: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«Русский язык на обертках конфет»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Работу выполнила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6 класса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Гвоздева Вика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Голуб А.Р.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Таскино, 2018 г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" name="rectole0000000000"/>
          <p:cNvGraphicFramePr>
            <a:graphicFrameLocks noChangeAspect="1"/>
          </p:cNvGraphicFramePr>
          <p:nvPr/>
        </p:nvGraphicFramePr>
        <p:xfrm>
          <a:off x="642910" y="3143248"/>
          <a:ext cx="3714776" cy="2331786"/>
        </p:xfrm>
        <a:graphic>
          <a:graphicData uri="http://schemas.openxmlformats.org/presentationml/2006/ole">
            <p:oleObj spid="_x0000_s1026" name="Изображение" r:id="rId3" imgW="0" imgH="0" progId="StaticMetafile">
              <p:embed/>
            </p:oleObj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285720" y="214290"/>
            <a:ext cx="857256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Методики исследований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захотела выяснить, выполняет ли современный фантик те задачи, которые выполнял раньше. Я стала обращать внимание на конфетные обертки в магазине, и с радостью увидела конфеты «Загадка». Конечно, это не та самая «Загадка», которая выпускалась до революции, но все-таки чем-то похожа. На обертках фантика напечатаны разные загадки, разгадывание которых может стать интересным занятием для всей семьи по вечерам.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не нашла в магазинах фантиков с таблицей умножения, азбукой, пазлами.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сожалению, фантиков, явно выполняющих образовательную и развивающую задачу, я не увидела. 							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зато я обратила внимание на названия конфет, напечатанные на обертках. В названии многих из них встречаются правила, которые мы изучаем в школе. Значит, фантику можно вернуть его образовательную роль новым способом. 			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своего исследования я использовала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140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различных наименований конфет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(Приложение 1)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которые распределила следующим образом: на фантиках встретились 62 имён существительных, 19 имён прилагательных, 55 словосочетания, 2 наречия, 2 звукоподрожания. Глаголы среди рассмотренных нами конфет не встретились. Возможно потому, что оформители фантиков стремятся к яркости и образности, а эту функцию выполняют имена существительные и имена прилагательные.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643042" y="2928934"/>
          <a:ext cx="5715000" cy="653288"/>
        </p:xfrm>
        <a:graphic>
          <a:graphicData uri="http://schemas.openxmlformats.org/drawingml/2006/table">
            <a:tbl>
              <a:tblPr/>
              <a:tblGrid>
                <a:gridCol w="2855595"/>
                <a:gridCol w="285940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Состоят из одного слова     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Состоят из двух и более слов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77 наименования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63 наименования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285720" y="214290"/>
            <a:ext cx="857256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Классификация наименований конфет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рассмотренные нами наименования конфет (фантики) можно классифицировать по следующим признакам: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структуре (составу),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лексическому значению и морфологическим признакам,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способам образования и синтаксической функции.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</a:t>
            </a: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структуре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обратили внимание, что названия конфетных фантиков состоят из одного и более слов.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714752"/>
            <a:ext cx="84296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Названия конфет, которые состоят из двух слов, можно использовать при изучении раздела «Синтаксис» темы «Словосочетание».  А насколько интереснее списывать словосочетание с обертки только, что съеденной конфеты! Золотая лилия, Гусиные лапки, Бешенная пчелка, Золотой телёнок, Мишка косолапый, Фруктовый сад. Такие словосочетания интересны всем, особенно сладкоежкам.				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строению и значению эти словосочетания называются подчинительными, а есть ещё и сочинительные, например, Маша и медведь. Такое словосочетание на наших обертках только одно.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214282" y="285728"/>
            <a:ext cx="871543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фантикам увлекательнее изучать 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лексику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Среди рассмотренных нами названий конфет были найдены слова, значений которых мы не знали: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Ассорти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специально составленный набор, смесь чего-либо однородного, схожего.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Бриз 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местный слабый береговой ветер, дующий днем с моря на сушу, а ночью с суши на море.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Грильяж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сорт шоколадных конфет с поджаренными орехами или миндалём.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Кипарис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южное вечнозеленое хвойное дерево, преимущественно с пирамидальной кроной.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Курьёз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странный, диковинный или смешной случай.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Лакомка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тот, кто любит лакомиться.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Сезам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то же, что и кунжут (вид однолетних травянистых растений рода кунжутного семейства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Педалиевые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Фуга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последовательное повторение одной музыкальной темы несколькими голосами.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282" y="642919"/>
          <a:ext cx="8572560" cy="4143403"/>
        </p:xfrm>
        <a:graphic>
          <a:graphicData uri="http://schemas.openxmlformats.org/drawingml/2006/table">
            <a:tbl>
              <a:tblPr/>
              <a:tblGrid>
                <a:gridCol w="5788310"/>
                <a:gridCol w="2784250"/>
              </a:tblGrid>
              <a:tr h="2567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Имя существительное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3" marR="65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Имя прилагательное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3" marR="65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86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Буратино – сказочный персонаж.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Василёк – цветок.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Весна – время года.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Вишня – плодовое дерево семейства розово-цветных с сочными тёмно-красными плодами.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Десерт – фрукты или сладкое блюдо подаваемое в конце обеда.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Дюшес – сорт крупных южных груш.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Желе – сладкое студенистое кушанье из фруктовых соков, сливок</a:t>
                      </a: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сметаны,</a:t>
                      </a:r>
                      <a:r>
                        <a:rPr lang="en-US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приготовленное </a:t>
                      </a: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с желатином.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Загадка – </a:t>
                      </a: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изображение</a:t>
                      </a:r>
                      <a:r>
                        <a:rPr lang="en-US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или </a:t>
                      </a: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выражение, нуждающееся в разгадке, истолковании.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Золушка – </a:t>
                      </a: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сказочный</a:t>
                      </a:r>
                      <a:r>
                        <a:rPr lang="en-US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персонаж</a:t>
                      </a: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. Тот, кого не любят</a:t>
                      </a: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постоянно </a:t>
                      </a: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незаслуженно обижают.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3" marR="65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Мятная – вкус мяты.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Апельсиновая – вкус апельсина.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Ореховые – вкус ореха.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Сливочные – вкус сливок.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Желейные – приготовленные в виде желе.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Изумрудные – прозрачно - зелёный.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Клюквенная – вкус клюквы.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Кофейная – вкус кофе.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Лимонная – вкус лимона.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Молочная – вкус молока.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3" marR="65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3071802" y="214290"/>
            <a:ext cx="27336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лексическому значению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214282" y="4929198"/>
            <a:ext cx="87154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Изучая фантики, мы обратили внимание на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морфологические признаки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имен существительных и прилагательных. Чаще всего используются имена существительные единственного числа в начальной форме: «Маска», «Ромашка», «Южанка», «Барбарис», наиболее распространены мужской и женский род. Средний род либо представлен в единичных экземплярах, либо отсутствует вообще. В русских наименованиях средний род мы видим только в заимствованных словах «Сафари», «Манго» или в названиях отвлеченных понятий: «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Изобилие», «Вдохновение».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642918"/>
          <a:ext cx="8572560" cy="5836395"/>
        </p:xfrm>
        <a:graphic>
          <a:graphicData uri="http://schemas.openxmlformats.org/drawingml/2006/table">
            <a:tbl>
              <a:tblPr/>
              <a:tblGrid>
                <a:gridCol w="3497299"/>
                <a:gridCol w="5075261"/>
              </a:tblGrid>
              <a:tr h="323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Название, указывающее на географическую принадлежность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Африкушки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Бухта песчаная, Ласточкина Ангара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Название, в которых встречаются имена и клички животных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Алёнка, Коровка,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Лёвушка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Пчёлка, Рачки, Король лев, Золотой телёнок, Буревестник, Весёлые гуси,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Рома+Машка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принцесса Диана, Маша и медведь, Нильс, папа Коля.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Название, указывающее на национальность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Китаянка, Француженка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Название, указывающее на место проживания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Южанка, Марсианка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9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Название, указывающее на растения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Вишня, Ромашка, Золотая лилия, Золотая резеда, Василек, Малина, Белая черемуха, Фиалка, Красный мак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9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Надписи, указывающие на сказочных героев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Золотая рыбка, Конёк- горбунок, Золушка, Кот в сапогах, Карабас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Барабас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Колобок, Маша и медведь, Красная шапочка, Папа Карло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82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Надписи, указывающие на названия сказок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Золотая рыбка, Конёк-горбунок, Золушка, Кот в сапогах, Колобок, Маша и медведь,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Мишка-топтышка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Красная шапочка,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Мишкако</a:t>
                      </a: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солапый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Золотой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ключик, Петушок золотой гребешок, Терем-теремок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9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Надписи, указывающие на названия фрукты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Апельсиновая, ананасовая, клюквенная, лимонная, вишня, дюшес, ореховые, киви, клубника со сливками, лимончики, малина, ягодная поляна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Надписи, указывающие на явления природы, времена года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Весна, Лето, Южная ночь, Радужный, Аврора, Шоколадная ночь, Дары солнца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Надписи, указывающие на искусство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Ария, Театральная, Премьера, Балет, Бенефис, Рапсодия, Аккорд  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142844" y="214290"/>
            <a:ext cx="868975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морфологическим признакам мы разделили названия фантиков на следующие группы: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52" y="1571612"/>
          <a:ext cx="5941060" cy="4114800"/>
        </p:xfrm>
        <a:graphic>
          <a:graphicData uri="http://schemas.openxmlformats.org/drawingml/2006/table">
            <a:tbl>
              <a:tblPr/>
              <a:tblGrid>
                <a:gridCol w="2161482"/>
                <a:gridCol w="1971678"/>
                <a:gridCol w="18079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Приставочно-суффиксальный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Суффиксальный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Сложение основ                          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82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Наслаждение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Загорье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Снеж-ОК-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Лев-УШК-а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Орех </a:t>
                      </a:r>
                      <a:r>
                        <a:rPr lang="en-US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ОВ-ая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Нерп-ЁНОК-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Лимон-ЧИК-и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Француж-ЕНК-а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Пчел-К-а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Кисл –ИН-К-а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Лимон-ЧИК-и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Юж-АН-К-а</a:t>
                      </a:r>
                      <a:endParaRPr lang="en-US" sz="15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Орех – ОВ-ые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Флот-СК –ая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Крестьян-СК-ая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Слив-ОЧ-Н-ые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Музык-АЛ-Н-ая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Желе-Н-ая</a:t>
                      </a:r>
                      <a:endParaRPr lang="ru-RU" sz="15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Самоцветы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Буревестник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Черноморочка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14282" y="214290"/>
            <a:ext cx="87154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 способам образования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Созданные основными способами словообразования названия конфет являются оригинальной находкой на уроке русского языка.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Например,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изучении тем «Словообразование имен существительных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прилагательных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можно использовать следующие фантики.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5786454"/>
            <a:ext cx="8643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образом, в названиях конфет самым распространенным является суффиксальный способ словообразования.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285720" y="285728"/>
            <a:ext cx="864399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Заключение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На данном этапе работы мы можем сделать следующие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вывод, что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изученные нами названия конфет – это части речи, которые мы уже изучили и продолжаем изучать на уроках русского языка.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Поскольку имя существительное – это самая большая группа слов в русском языке, то чаще всего именно оно встречается в названиях конфет.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С точки зрения лексического значения фантики могут дать интересный материал для составления разных заданий по русскому языку.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Многие названия конфет могут стать полезными при изучении различных тем русского языка. В ходе работы мы составили карточки, которые можно использовать на уроках русского языка в 3-5 классах.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Проделав указанную работу, я пришла к выводу, что моя гипотеза полностью подтвердилась: по фантикам от кондитерский изделий можно изучать орфограммы русского языка и, таким образом развивать орфографическую зоркость.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В презентации мы представили только некоторые примеры орфограмм. В более полном объеме слова с орфограммами представлены в «Сладком орфографическом словарике»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(Приложение № 1). 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Кроме того, были составлены задания на развитие орфографической зоркости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(ПРИЛОЖЕНИЕ № 2).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В заключение хочется сказать, что вокруг нас столько интересной и полезной информации.    Нужно только заметить ее!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СОВМЕЩАЙТЕ ПРИЯТНОЕ С ПОЛЕЗНЫМ!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6868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5" name="Picture 1" descr="1323848555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071678"/>
            <a:ext cx="5715000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214282" y="285728"/>
            <a:ext cx="8715436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Введение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Жила – была конфета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веселою начинкой –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от нее бумажка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веселою картинкой!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Ах, был бы я художник,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Вставал бы чуть свет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рисовал бы только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Бумажки от конфет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мы, от мала до велика, обожаем конфеты, у каждого есть любимый сорт. Съедая конфету, мы выбрасываем фантики, которые, в свою очередь, превращаются в мусор. Кажется, что интересного можно найти в фантике от конфет. Оказывается, он многое может рассказать, например, он может   напомнить нам   правила русского языка. Разглядывая яркие блестящие конфетные обертки, я предположила, что если использовать названия конфет, то можно сделать уроки русского языка интереснее.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нашем исследовании приводятся примеры того, какие изученные правила можно встретить на конфетных обертках. Фантики собирались от реально съеденных конфет.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мне рассказала о том, что основы грамотного письма берут свое начало от умения замечать орфограммы, «видеть» их в окружающей нас письменной речи. Это орфографическая зоркость.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5500702"/>
            <a:ext cx="86439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i="1" u="sng" dirty="0" smtClean="0">
                <a:latin typeface="Times New Roman" pitchFamily="18" charset="0"/>
                <a:cs typeface="Times New Roman" pitchFamily="18" charset="0"/>
              </a:rPr>
              <a:t>Актуальность исследования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заключается в том, что орфографическая зоркость приобретается как раз в период начальной школы. Все дети очень любят конфеты, так почему бы не совместить приятное с полезным: развивать орфографическую зоркость, изучая орфограммы русского языка по фантикам от конфет?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85720" y="357166"/>
            <a:ext cx="857256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Изучать орфографию можно не только на уроках русского языка;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На обёртках кондитерских изделий можно встретить слова с орфограммами русского языка.</a:t>
            </a:r>
          </a:p>
          <a:p>
            <a:pPr algn="just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Фантики, обёртки от кондитерских изделий</a:t>
            </a:r>
          </a:p>
          <a:p>
            <a:pPr algn="just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орфограммы русского языка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исследования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изучить названия конфет, классифицировать их с целью дальнейшего применения на уроках русского языка.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исследования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Повысить грамотность письма, развивать орфографическую зоркость.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Рассмотреть названия с точки зрения русского языка (лексики, морфологии и синтаксиса.).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Собрать фантики с разными наименованиями конфет, изучить названия разных конфет.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Составить материал для составления карточек по русскому языку.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Предполагаемый результат: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Создать «сладкий» орфографический словарик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(Приложение № 1);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Придумать упражнения для развития орфографической зоркости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(Приложение № 2).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Понятие «фантик».  История возникновения фантика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553480" cy="4525963"/>
          </a:xfrm>
        </p:spPr>
        <p:txBody>
          <a:bodyPr/>
          <a:lstStyle/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Рассмотрим толкование данного слова в </a:t>
            </a: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Современном  толковом  словаре русского языка Т.Ф. Ефремовой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Фантик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1) Конфетная обертка.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Особым образом свернутая конфетная обертка как элемент игры в фантики. 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Фантики от конфет – как свидетельство истории. Какие были первые фантики?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Оказывается, фантики существуют всего около полутора сотен лет. А первой оберт­кой для конфет стала парафини­рованная бумага, придуманная в 1872 году знаменитым американ­ским изобретателем электрической лампочки Томасом Эдисоном. Производители конфет уже тогда поняли, что яркая упаковка привлекает покупателей к их продукции.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середине XIX века в Петербурге уже была открыта первая фабрика по производству конфет. Владельцем ее был знаменитый Ландрин.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начале ХХ века в России уже было известно множество сортов конфет: леденцы и монпансье с различными вкусами, помадка и тянучки, зефир, пастила...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553480" cy="628654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5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фантиках красовались изящные дореволюционные барышни, а названия были почти всегда связаны с женским полом: «Марианна», «Рыбачка», «Веселая вдова», «</a:t>
            </a:r>
            <a:r>
              <a:rPr lang="ru-RU" sz="5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Софи</a:t>
            </a:r>
            <a:r>
              <a:rPr lang="ru-RU" sz="5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en-US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Фантики для конфет и шоколадных плиток были очень красочными и рисовались как театральные афиши. Была, например, серия конфет «Загадка»: покупателю предлагалось отгадать несложную загадку, напечатанную на конфетном фантике. Существовали обертки «образовательные» - с таблицей умножения или азбукой, и развлекательные - с пословицами, поговорками, частушками, гороскопами, гаданием и пожеланиями.</a:t>
            </a:r>
          </a:p>
          <a:p>
            <a:pPr algn="just"/>
            <a:r>
              <a:rPr lang="ru-RU" sz="5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знаменитом Товариществе купцов Абрикосовых, одном из старейших производителей сладостей в России, который теперь называется «</a:t>
            </a:r>
            <a:r>
              <a:rPr lang="ru-RU" sz="5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Бабаевский</a:t>
            </a:r>
            <a:r>
              <a:rPr lang="ru-RU" sz="5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для изготовления оригинальной упаковки держали целый цех рабочих в количестве аж тридцати человек, да еще и специальную группу художников! Поэтому каждая упаковочная коробочка, бумажная этикетка или обертка становилась настоящим шедевром. Покупатели долгие годы хранили пустые коробки из-под конфет и красивые фантики.</a:t>
            </a:r>
          </a:p>
          <a:p>
            <a:pPr algn="just"/>
            <a:r>
              <a:rPr lang="ru-RU" sz="5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 революции производство конфет уже не блистало прекрасным оформлением. Даже красивые обертки ушли в прошлое – что уж говорить об украшениях из карамели... Названия были в духе того времени: «Народная», «Пионер» «Красный октябрь», «Республиканская», «Объединенный труд», «Красная звезда».</a:t>
            </a:r>
          </a:p>
          <a:p>
            <a:pPr algn="just"/>
            <a:r>
              <a:rPr lang="ru-RU" sz="5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наше время трудно представить конфету без фантика. Фантики для конфет - как одежда для людей: они защищают и украшают конфету. Красота фантика зависит от художника, создавшего эскиз. Художники каждый год придумывают для конфет яркие и интересные упаковки.  </a:t>
            </a:r>
          </a:p>
          <a:p>
            <a:r>
              <a:rPr lang="ru-RU" sz="5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ru-RU" sz="1400" dirty="0"/>
          </a:p>
        </p:txBody>
      </p:sp>
      <p:pic>
        <p:nvPicPr>
          <p:cNvPr id="8" name="Рисунок 123" descr="http://litcey.ru/pars_docs/refs/18/17492/17492_html_2669b2d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928670"/>
            <a:ext cx="1285875" cy="2047875"/>
          </a:xfrm>
          <a:prstGeom prst="rect">
            <a:avLst/>
          </a:prstGeom>
          <a:noFill/>
        </p:spPr>
      </p:pic>
      <p:pic>
        <p:nvPicPr>
          <p:cNvPr id="9" name="Рисунок 124" descr="http://litcey.ru/pars_docs/refs/18/17492/17492_html_m28dca72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928670"/>
            <a:ext cx="1466850" cy="2047875"/>
          </a:xfrm>
          <a:prstGeom prst="rect">
            <a:avLst/>
          </a:prstGeom>
          <a:noFill/>
        </p:spPr>
      </p:pic>
      <p:pic>
        <p:nvPicPr>
          <p:cNvPr id="10" name="Рисунок 125" descr="http://litcey.ru/pars_docs/refs/18/17492/17492_html_m6cce49f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928670"/>
            <a:ext cx="1314450" cy="2047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553480" cy="2428892"/>
          </a:xfrm>
        </p:spPr>
        <p:txBody>
          <a:bodyPr>
            <a:normAutofit fontScale="90000"/>
          </a:bodyPr>
          <a:lstStyle/>
          <a:p>
            <a:pPr lvl="1" algn="l"/>
            <a:r>
              <a:rPr lang="en-US" b="1" dirty="0" smtClean="0"/>
              <a:t>   </a:t>
            </a:r>
            <a:br>
              <a:rPr lang="en-US" b="1" dirty="0" smtClean="0"/>
            </a:br>
            <a:r>
              <a:rPr lang="en-US" sz="2000" b="1" dirty="0" smtClean="0"/>
              <a:t>            </a:t>
            </a:r>
            <a:br>
              <a:rPr lang="en-US" sz="2000" b="1" dirty="0" smtClean="0"/>
            </a:b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Просветительная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воспитательная и развивающая роль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фантика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Одним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 основных предназначений фантика стала просветительная задача, причем, не только для детей, но и для взрослых. Практически все важные события в жизни страны отражались именно на шоколадных обертках. На дореволюционном фантике можно было найти все что угодно: не только «подхваченные» последующими эпохами изображения играющих детей, животных и сказочных героев, но и, например, полную галерею портретов царей и цариц Российской империи.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/>
              <a:t/>
            </a:r>
            <a:br>
              <a:rPr lang="ru-RU" sz="1400" dirty="0"/>
            </a:br>
            <a:endParaRPr lang="ru-RU" dirty="0"/>
          </a:p>
        </p:txBody>
      </p:sp>
      <p:pic>
        <p:nvPicPr>
          <p:cNvPr id="2049" name="Рисунок 122" descr="http://litcey.ru/pars_docs/refs/18/17492/17492_html_m32df61a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286124"/>
            <a:ext cx="299792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litcey.ru/pars_docs/refs/18/17492/17492_html_42f3c0bd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286124"/>
            <a:ext cx="314327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553480" cy="5794397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изображения солдат всех родов войск в парадной форме. Товарищество «Эйнем» выпускает этнографическую шоколадную коллекцию с портретами индейцев, эскимосов и аборигенов Австралии, и серию «Клады земли и моря» с сюжетами про ловлю трепангов или добычу морских губок.</a:t>
            </a:r>
            <a:endPara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endPara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«Рамонская паровая фабрика конфет и шоколада» предложила клиентам насладиться шоколадом «Борьба» с изображениями различных спортивных приемов. </a:t>
            </a:r>
          </a:p>
          <a:p>
            <a:endParaRPr lang="ru-RU" dirty="0"/>
          </a:p>
        </p:txBody>
      </p:sp>
      <p:pic>
        <p:nvPicPr>
          <p:cNvPr id="44034" name="Рисунок 100" descr="http://litcey.ru/pars_docs/refs/18/17492/17492_html_4fb6f3d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500174"/>
            <a:ext cx="14319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Рисунок 101" descr="http://litcey.ru/pars_docs/refs/18/17492/17492_html_m6ea9cc1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500174"/>
            <a:ext cx="14668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Рисунок 102" descr="http://litcey.ru/pars_docs/refs/18/17492/17492_html_m636cabc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1500174"/>
            <a:ext cx="14573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Рисунок 109" descr="http://litcey.ru/pars_docs/refs/18/17492/17492_html_m26061c8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4572008"/>
            <a:ext cx="1085850" cy="1971675"/>
          </a:xfrm>
          <a:prstGeom prst="rect">
            <a:avLst/>
          </a:prstGeom>
          <a:noFill/>
        </p:spPr>
      </p:pic>
      <p:pic>
        <p:nvPicPr>
          <p:cNvPr id="44038" name="Рисунок 110" descr="http://litcey.ru/pars_docs/refs/18/17492/17492_html_m612b70a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7620" y="4500570"/>
            <a:ext cx="1171575" cy="1952625"/>
          </a:xfrm>
          <a:prstGeom prst="rect">
            <a:avLst/>
          </a:prstGeom>
          <a:noFill/>
        </p:spPr>
      </p:pic>
      <p:pic>
        <p:nvPicPr>
          <p:cNvPr id="44037" name="Рисунок 111" descr="http://litcey.ru/pars_docs/refs/18/17492/17492_html_m7c521c9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4500570"/>
            <a:ext cx="1123950" cy="1952625"/>
          </a:xfrm>
          <a:prstGeom prst="rect">
            <a:avLst/>
          </a:prstGeom>
          <a:noFill/>
        </p:spPr>
      </p:pic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Рисунок 117" descr="http://litcey.ru/pars_docs/refs/18/17492/17492_html_40c4fba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857232"/>
            <a:ext cx="2257425" cy="1771650"/>
          </a:xfrm>
          <a:prstGeom prst="rect">
            <a:avLst/>
          </a:prstGeom>
          <a:noFill/>
        </p:spPr>
      </p:pic>
      <p:pic>
        <p:nvPicPr>
          <p:cNvPr id="45057" name="Рисунок 118" descr="http://litcey.ru/pars_docs/refs/18/17492/17492_html_m42e923f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857232"/>
            <a:ext cx="2105025" cy="1771650"/>
          </a:xfrm>
          <a:prstGeom prst="rect">
            <a:avLst/>
          </a:prstGeom>
          <a:noFill/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214282" y="214290"/>
            <a:ext cx="87154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Была дореволюционная серия конфет «Русские писатели» с репродукциями и отрывками из произведений.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214282" y="2786058"/>
            <a:ext cx="871543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смотрели на фантики и спрашивали у родителей: «Это кто? Это что?», и, наверное, родителям было бы стыдно не ответить.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Утром в газете — вечером на конфете: похоже, многие кондитерские фабрики действовали именно по этому принципу. Вот, скажем, шоколадные конфеты «1812 год» фабрики Кудрявцева и одноименная карамель фабрики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Кочетовых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гордый Наполеон на коне, задумчивый император в землянке, отступающая армия во главе с поверженным Бонапартом…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62" name="Рисунок 115" descr="http://litcey.ru/pars_docs/refs/18/17492/17492_html_62ce7a8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4929198"/>
            <a:ext cx="2476500" cy="1714500"/>
          </a:xfrm>
          <a:prstGeom prst="rect">
            <a:avLst/>
          </a:prstGeom>
          <a:noFill/>
        </p:spPr>
      </p:pic>
      <p:pic>
        <p:nvPicPr>
          <p:cNvPr id="45061" name="Рисунок 116" descr="http://litcey.ru/pars_docs/refs/18/17492/17492_html_m26f8d73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4929198"/>
            <a:ext cx="2381250" cy="1714500"/>
          </a:xfrm>
          <a:prstGeom prst="rect">
            <a:avLst/>
          </a:prstGeom>
          <a:noFill/>
        </p:spPr>
      </p:pic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Рисунок 105" descr="http://litcey.ru/pars_docs/refs/18/17492/17492_html_5c58106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571480"/>
            <a:ext cx="2200275" cy="1657350"/>
          </a:xfrm>
          <a:prstGeom prst="rect">
            <a:avLst/>
          </a:prstGeom>
          <a:noFill/>
        </p:spPr>
      </p:pic>
      <p:pic>
        <p:nvPicPr>
          <p:cNvPr id="59395" name="Рисунок 106" descr="http://litcey.ru/pars_docs/refs/18/17492/17492_html_m3ede56a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571480"/>
            <a:ext cx="2209800" cy="1666875"/>
          </a:xfrm>
          <a:prstGeom prst="rect">
            <a:avLst/>
          </a:prstGeom>
          <a:noFill/>
        </p:spPr>
      </p:pic>
      <p:pic>
        <p:nvPicPr>
          <p:cNvPr id="59394" name="Рисунок 103" descr="http://litcey.ru/pars_docs/refs/18/17492/17492_html_m5cc21ff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3357562"/>
            <a:ext cx="1857375" cy="1704975"/>
          </a:xfrm>
          <a:prstGeom prst="rect">
            <a:avLst/>
          </a:prstGeom>
          <a:noFill/>
        </p:spPr>
      </p:pic>
      <p:pic>
        <p:nvPicPr>
          <p:cNvPr id="59393" name="Рисунок 104" descr="http://litcey.ru/pars_docs/refs/18/17492/17492_html_m4f5b92c5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3357562"/>
            <a:ext cx="1809750" cy="1704975"/>
          </a:xfrm>
          <a:prstGeom prst="rect">
            <a:avLst/>
          </a:prstGeom>
          <a:noFill/>
        </p:spPr>
      </p:pic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214282" y="214291"/>
            <a:ext cx="8687523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Выпускалась так же серия конфет «Именные» под девизом «Собери имена всех друзей!»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285720" y="2285992"/>
            <a:ext cx="864399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Существовали развлекательные обвертки – с пословицами, поговорками, частушками, гороскопами, гаданием и пожеланиями и «образовательные» –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таблицей умножения или азбукой. А значит, владельцы кондитерских фабрик наделили фантик еще одной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функцией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образовательной и развивающей. 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214282" y="5143512"/>
            <a:ext cx="871543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Еще одной задачей дореволюционного фантика стало привитие едокам конфет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идеалов красоты и вкуса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Например, в фантиках дореволюционного периода отражался репертуар кино и театров. Замечательной традицией того времени был выпуск целых серий конфет, посвященных какому-либо событию. В этом был не только хитрый маркетинговый ход, но и расчет на стремление покупателя собрать всю серию для пополнения своих оригинальных коллекций.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309</TotalTime>
  <Words>2039</Words>
  <PresentationFormat>Экран (4:3)</PresentationFormat>
  <Paragraphs>185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Тема1</vt:lpstr>
      <vt:lpstr>Тема2</vt:lpstr>
      <vt:lpstr>1_Тема Office</vt:lpstr>
      <vt:lpstr>Трек</vt:lpstr>
      <vt:lpstr>Изображение</vt:lpstr>
      <vt:lpstr>Муниципальное образовательное казенное учреждение Таскинская основная общеобразовательная школа     Тема проекта:    «Русский язык на обертках конфет»                                                                                                                                                                                                                        Работу выполнила                                                                                                                ученица 6 класса                                                                                                                     Гвоздева Вика                                                                                                    Руководитель: Голуб А.Р.      Таскино, 2018 г </vt:lpstr>
      <vt:lpstr>Слайд 2</vt:lpstr>
      <vt:lpstr>Слайд 3</vt:lpstr>
      <vt:lpstr>Понятие «фантик».  История возникновения фантика</vt:lpstr>
      <vt:lpstr>Слайд 5</vt:lpstr>
      <vt:lpstr>                           Просветительная, воспитательная и развивающая роль фантика         Одним из основных предназначений фантика стала просветительная задача, причем, не только для детей, но и для взрослых. Практически все важные события в жизни страны отражались именно на шоколадных обертках. На дореволюционном фантике можно было найти все что угодно: не только «подхваченные» последующими эпохами изображения играющих детей, животных и сказочных героев, но и, например, полную галерею портретов царей и цариц Российской империи.   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образовательное казенное учреждение Таскинская основная общеобразовательная школа     Тема проекта:    «Русский язык на обертках конфет»                                                                                                                                                                                                                        Работу выполнила                                                                                                                ученица 6 класса                                                                                                                     Гвоздева Вика                                                                                                    Руководитель: Голуб А.Р.     Таскино, 2018 г </dc:title>
  <dc:creator>Администратор</dc:creator>
  <cp:lastModifiedBy>XTreme.ws</cp:lastModifiedBy>
  <cp:revision>34</cp:revision>
  <dcterms:created xsi:type="dcterms:W3CDTF">2018-05-18T12:26:57Z</dcterms:created>
  <dcterms:modified xsi:type="dcterms:W3CDTF">2018-05-21T11:10:44Z</dcterms:modified>
</cp:coreProperties>
</file>