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75" r:id="rId12"/>
    <p:sldId id="267" r:id="rId13"/>
    <p:sldId id="268" r:id="rId14"/>
    <p:sldId id="269" r:id="rId15"/>
    <p:sldId id="274" r:id="rId16"/>
    <p:sldId id="270" r:id="rId17"/>
    <p:sldId id="271" r:id="rId18"/>
    <p:sldId id="276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DFE606-F73A-40C9-B9CF-79EC3B46D97C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055B9C-EC66-4C5F-81EA-DFE649BF93D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http://matchhouse.narod.ru/images/14.jpg" TargetMode="External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1%D0%BF%D0%B8%D1%87%D0%BA%D0%B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57158" y="1428736"/>
            <a:ext cx="8229600" cy="2143140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solidFill>
                  <a:schemeClr val="bg1"/>
                </a:solidFill>
                <a:effectLst/>
                <a:latin typeface="+mn-lt"/>
              </a:rPr>
              <a:t>ТВОРЧЕСКИЙ ПРОЕКТ НА ТЕМУ: </a:t>
            </a:r>
            <a:br>
              <a:rPr lang="ru-RU" sz="32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3200" b="0" dirty="0" smtClean="0">
                <a:solidFill>
                  <a:schemeClr val="bg1"/>
                </a:solidFill>
                <a:effectLst/>
                <a:latin typeface="+mn-lt"/>
              </a:rPr>
              <a:t>Необычное в обычном. </a:t>
            </a:r>
            <a:br>
              <a:rPr lang="ru-RU" sz="32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3200" b="0" dirty="0" smtClean="0">
                <a:solidFill>
                  <a:schemeClr val="bg1"/>
                </a:solidFill>
                <a:effectLst/>
                <a:latin typeface="+mn-lt"/>
              </a:rPr>
              <a:t>Все о спичках</a:t>
            </a:r>
            <a:br>
              <a:rPr lang="ru-RU" sz="32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3200" b="0" dirty="0" smtClean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технология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+mn-lt"/>
              </a:rPr>
              <a:t>)</a:t>
            </a:r>
            <a:endParaRPr lang="ru-RU" sz="3200" b="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57620" y="4286256"/>
            <a:ext cx="4714908" cy="2000264"/>
          </a:xfrm>
        </p:spPr>
        <p:txBody>
          <a:bodyPr>
            <a:normAutofit fontScale="92500" lnSpcReduction="20000"/>
          </a:bodyPr>
          <a:lstStyle/>
          <a:p>
            <a:pPr algn="r"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Выполнил ученик 7 класса </a:t>
            </a:r>
          </a:p>
          <a:p>
            <a:pPr algn="r"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Сокирко Рома</a:t>
            </a:r>
          </a:p>
          <a:p>
            <a:pPr algn="r">
              <a:defRPr/>
            </a:pPr>
            <a:endParaRPr lang="ru-RU" sz="2000" dirty="0" smtClean="0">
              <a:solidFill>
                <a:schemeClr val="bg1"/>
              </a:solidFill>
            </a:endParaRPr>
          </a:p>
          <a:p>
            <a:pPr algn="r"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Руководитель-консультант </a:t>
            </a:r>
          </a:p>
          <a:p>
            <a:pPr algn="r"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учитель технологии </a:t>
            </a:r>
          </a:p>
          <a:p>
            <a:pPr algn="r">
              <a:defRPr/>
            </a:pPr>
            <a:r>
              <a:rPr lang="ru-RU" sz="2000" dirty="0" smtClean="0">
                <a:solidFill>
                  <a:schemeClr val="bg1"/>
                </a:solidFill>
              </a:rPr>
              <a:t>Голуб Анна Рафитовна</a:t>
            </a:r>
            <a:r>
              <a:rPr lang="ru-RU" dirty="0" smtClean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14290"/>
            <a:ext cx="7786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казённое учреждение</a:t>
            </a:r>
          </a:p>
          <a:p>
            <a:pPr algn="ctr" eaLnBrk="0" hangingPunct="0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Таскинская  основная общеобразовательная школа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000496" y="6357958"/>
            <a:ext cx="7312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 г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7150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Музей посвященные спичкам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1392" b="54431"/>
          <a:stretch>
            <a:fillRect/>
          </a:stretch>
        </p:blipFill>
        <p:spPr bwMode="auto">
          <a:xfrm>
            <a:off x="285720" y="1142984"/>
            <a:ext cx="31228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 l="11284" t="20746" r="27892" b="1927"/>
          <a:stretch>
            <a:fillRect/>
          </a:stretch>
        </p:blipFill>
        <p:spPr bwMode="auto">
          <a:xfrm>
            <a:off x="857224" y="3429000"/>
            <a:ext cx="284706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 l="51836" t="42161" r="8613" b="22682"/>
          <a:stretch>
            <a:fillRect/>
          </a:stretch>
        </p:blipFill>
        <p:spPr bwMode="auto">
          <a:xfrm>
            <a:off x="5286380" y="3857628"/>
            <a:ext cx="321471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 l="5253" t="45677" r="50800" b="23854"/>
          <a:stretch>
            <a:fillRect/>
          </a:stretch>
        </p:blipFill>
        <p:spPr bwMode="auto">
          <a:xfrm>
            <a:off x="5072066" y="1142984"/>
            <a:ext cx="357193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282" y="3071810"/>
            <a:ext cx="4126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Городской музей  г. Рыбинск (Россия)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6143644"/>
            <a:ext cx="2761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Музей г. Калуга (Россия)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3071810"/>
            <a:ext cx="1958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Музей в Швеции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57884" y="6000768"/>
            <a:ext cx="2296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Музей в Нью-Йорке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471" y="591546"/>
            <a:ext cx="8229600" cy="480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Памятники спичкам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3429024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4611" t="4004" r="8057" b="10532"/>
          <a:stretch>
            <a:fillRect/>
          </a:stretch>
        </p:blipFill>
        <p:spPr bwMode="auto">
          <a:xfrm>
            <a:off x="500034" y="3929066"/>
            <a:ext cx="3457575" cy="2549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1285860"/>
            <a:ext cx="2571768" cy="3443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2928934"/>
            <a:ext cx="2825750" cy="3768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Спички в культуре и искусстве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1241" t="28587" r="51794" b="8882"/>
          <a:stretch>
            <a:fillRect/>
          </a:stretch>
        </p:blipFill>
        <p:spPr bwMode="auto">
          <a:xfrm>
            <a:off x="428596" y="1357298"/>
            <a:ext cx="2928958" cy="251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85720" y="3571876"/>
            <a:ext cx="3214710" cy="2857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Г.Х. Андерсен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«Девочка со спичками»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Picture 3" descr="shvedskaya-spich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285860"/>
            <a:ext cx="1951038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almaznaya-spich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65575"/>
            <a:ext cx="19113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za-spichkam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1285860"/>
            <a:ext cx="21971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devushka-so-spichechnoy-fabrik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3527425"/>
            <a:ext cx="2401888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multfilm-konflikt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3765342"/>
            <a:ext cx="2071670" cy="3092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kin-dza-dz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37804" y="3929066"/>
            <a:ext cx="2075432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Спичечных дел мастер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786190"/>
            <a:ext cx="2209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285860"/>
            <a:ext cx="20097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1428736"/>
            <a:ext cx="1962150" cy="262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3929066"/>
            <a:ext cx="20097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4429132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G:\на сайт\фото\IMG_20190415_21073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2214554"/>
            <a:ext cx="3057965" cy="3767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Мои работы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G:\на сайт\фото\IMG_20190415_210757.jpg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0" t="38224"/>
          <a:stretch/>
        </p:blipFill>
        <p:spPr bwMode="auto">
          <a:xfrm>
            <a:off x="285720" y="1428736"/>
            <a:ext cx="3076842" cy="2824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G:\на сайт\фото\IMG_20190415_210714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72"/>
          <a:stretch/>
        </p:blipFill>
        <p:spPr bwMode="auto">
          <a:xfrm>
            <a:off x="5929322" y="1428736"/>
            <a:ext cx="2825246" cy="2818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71472" y="4286256"/>
            <a:ext cx="2386657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Arial" pitchFamily="34" charset="0"/>
              </a:rPr>
              <a:t>Столик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357950" y="4429132"/>
            <a:ext cx="2386657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Arial" pitchFamily="34" charset="0"/>
              </a:rPr>
              <a:t>Домик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500430" y="6000768"/>
            <a:ext cx="2386657" cy="50006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Колодец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Креативные предметы и драгоценности  в форме спички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429132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928802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4429132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5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5788" y="1660525"/>
            <a:ext cx="2857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6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1063" y="3775075"/>
            <a:ext cx="22669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0567"/>
            <a:ext cx="8229600" cy="58417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изготовления изделия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Фото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0063" y="1207138"/>
            <a:ext cx="3092171" cy="2275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Фото 1"/>
          <p:cNvPicPr>
            <a:picLocks noChangeAspect="1" noChangeArrowheads="1"/>
          </p:cNvPicPr>
          <p:nvPr/>
        </p:nvPicPr>
        <p:blipFill rotWithShape="1">
          <a:blip r:embed="rId3" cstate="email"/>
          <a:srcRect l="10454" t="6071" r="8991" b="7833"/>
          <a:stretch/>
        </p:blipFill>
        <p:spPr bwMode="auto">
          <a:xfrm>
            <a:off x="323528" y="1153629"/>
            <a:ext cx="2483768" cy="2382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Фото 3"/>
          <p:cNvPicPr>
            <a:picLocks noChangeAspect="1" noChangeArrowheads="1"/>
          </p:cNvPicPr>
          <p:nvPr/>
        </p:nvPicPr>
        <p:blipFill rotWithShape="1">
          <a:blip r:embed="rId4" cstate="email"/>
          <a:srcRect l="7407" b="6443"/>
          <a:stretch/>
        </p:blipFill>
        <p:spPr bwMode="auto">
          <a:xfrm>
            <a:off x="5719955" y="1301938"/>
            <a:ext cx="3058945" cy="2055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35" y="4149080"/>
            <a:ext cx="2853413" cy="25313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848" y="4149080"/>
            <a:ext cx="2941548" cy="2595031"/>
          </a:xfrm>
          <a:prstGeom prst="rect">
            <a:avLst/>
          </a:prstGeom>
        </p:spPr>
      </p:pic>
      <p:pic>
        <p:nvPicPr>
          <p:cNvPr id="12" name="Picture 4" descr="http://matchhouse.narod.ru/images/14.jpg"/>
          <p:cNvPicPr>
            <a:picLocks noChangeAspect="1" noChangeArrowheads="1"/>
          </p:cNvPicPr>
          <p:nvPr/>
        </p:nvPicPr>
        <p:blipFill>
          <a:blip r:embed="rId7" r:link="rId8">
            <a:lum bright="6000"/>
          </a:blip>
          <a:srcRect l="27548" t="10073" r="17352" b="9334"/>
          <a:stretch>
            <a:fillRect/>
          </a:stretch>
        </p:blipFill>
        <p:spPr>
          <a:xfrm>
            <a:off x="6091396" y="4229306"/>
            <a:ext cx="2774378" cy="2296037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94"/>
            <a:ext cx="2808312" cy="32804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-1662"/>
            <a:ext cx="4379979" cy="32849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1" y="3283322"/>
            <a:ext cx="4404583" cy="3574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43204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082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3365500" algn="l"/>
              </a:tabLs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ходе решения поставленных в исследовании задач получены следующие результаты: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Удалось выяснить, что первые настоящие спички были изобретены 10 апреля 1833 года, когда в массу для спичечных головок был введен желтый фосфор. Именно этот день и считается Днем рождения первой спички.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Установлено, что спички бывают различных видов: штормовые, термические, сигнальные, фотографические, каминные, газовые, декоративные, хозяйственные. В интернете найден мастер спичечных поделок В.П. Колесник.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Рассмотрены возможные варианты использования спичек это: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изготовление различных поделок;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вместо счётных палочек для обучения детей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как условная денежная единица при различных карточных и других играх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для жеребьёвки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для различных логических игр, а также игр на аккуратность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спички, заточенные ножом или правильно обломанные, можно   использовать в качестве зубочисток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-спичка, на которую намотана вата, заменяет ватную палочку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спички часто используются как реквизит для фокусов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спичечные коробки используются для хранения мелких предметов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коллекционирование спичек, спичечных коробков, этикеток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играх с детьми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как закладка при чтении книги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для удлинения стержней для ручки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808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3432" y="3717032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919472"/>
            <a:ext cx="7776864" cy="19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Желаю успехов в интеллектуальном и художественном спичечном творчестве!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Обещаю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если вы подружитесь со спичками, скучно вам никогда не будет!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</a:t>
            </a:r>
            <a:r>
              <a:rPr lang="ru-RU" dirty="0"/>
              <a:t>в</a:t>
            </a:r>
            <a:r>
              <a:rPr lang="ru-RU" dirty="0" smtClean="0"/>
              <a:t>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3891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Известный японский писатель прошлого века Рюноскэ Акутагава, однажды сказал: «Человеческая жизнь похожа на коробку спичек. Обращаться с ней серьёзно — смешно. Обращаться несерьёзно — опасно».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00594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Цель работы: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выяснить, где и как можно использовать спички.</a:t>
            </a:r>
          </a:p>
          <a:p>
            <a:pPr algn="just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спички.</a:t>
            </a:r>
          </a:p>
          <a:p>
            <a:pPr algn="just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использование спичек.</a:t>
            </a:r>
          </a:p>
          <a:p>
            <a:pPr algn="just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Подобрать и изучить литературу по теме исследования.</a:t>
            </a:r>
          </a:p>
          <a:p>
            <a:pPr lvl="0"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Выяснить где, когда и кем были изготовлены спички.</a:t>
            </a:r>
          </a:p>
          <a:p>
            <a:pPr lvl="0"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Установить какие бывают спички, кто из мастеров, работающих с этим материалом известен.</a:t>
            </a:r>
          </a:p>
          <a:p>
            <a:pPr lvl="0"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Рассмотреть возможные варианты использования спичек.</a:t>
            </a:r>
          </a:p>
          <a:p>
            <a:pPr algn="just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допустим, что спички можно использовать не только по назначению, тогда наверняка их ещё можно где-то применять.</a:t>
            </a:r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 спичек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способов добывания огня уходит в древние времена, и только в конце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века начали появляться приспособления для получения огня.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«спичка» произошло от старорусского слова «спица», которое обозначало деревянные гвозди, использовавшиеся при изготовлении обуви. Сначала их называли «самогарные спички», но с распространением спичек первое слово стало опускаться, а потом и вовсе ушло из обращения.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Первые спички изобрел французский химик Шансель в 1805 году, они воспламенялись при соприкосновении с химическим реагентом. Спустя семь лет в Вене была зарегистрирована первая спичечная мануфактура.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1855 году шведский химик Йохан Лундстрем патентует первую «шведскую спичку», дошедшую практически без изменений до наших дней. В 1855 году шведские спички Лундстрема были удостоены медали на Всемирной выставке в Париже. Позднее фосфор был полностью выведен из состава головок спичек и оставался только в составе намазки.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3186106" cy="5817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спичек</a:t>
            </a:r>
            <a:endParaRPr lang="ru-RU" dirty="0"/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000108"/>
            <a:ext cx="1928826" cy="2620882"/>
          </a:xfrm>
          <a:prstGeom prst="rect">
            <a:avLst/>
          </a:prstGeom>
          <a:noFill/>
        </p:spPr>
      </p:pic>
      <p:pic>
        <p:nvPicPr>
          <p:cNvPr id="1025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85728"/>
            <a:ext cx="2631577" cy="2571768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252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 rot="10800000" flipV="1">
            <a:off x="0" y="4233241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/>
              <a:t>                                                                </a:t>
            </a:r>
            <a:endParaRPr lang="ru-RU" sz="1400" dirty="0"/>
          </a:p>
        </p:txBody>
      </p:sp>
      <p:pic>
        <p:nvPicPr>
          <p:cNvPr id="16" name="Рисунок 1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1285860"/>
            <a:ext cx="250033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G:\проект Рома\фото к проекту Рома\IMG_20181116_15361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20956">
            <a:off x="3463720" y="3796421"/>
            <a:ext cx="1829820" cy="271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G:\проект Рома\фото к проекту Рома\IMG_20190327_10460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22537">
            <a:off x="5805597" y="2967894"/>
            <a:ext cx="276701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19946345">
            <a:off x="383772" y="3884238"/>
            <a:ext cx="1785950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Производство спичек в России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fontScale="92500" lnSpcReduction="20000"/>
          </a:bodyPr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Выпуск фосфорных спичек начался в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примерно в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1833-37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гг., но ни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упаковки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ни этикетки первых фабрик не сохранились, да и точных документальных данных по их месторасположению пока не обнаружено.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всплеск развития производства спичек приходится на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1840-е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гг.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1848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 в России работало уже более 30 спичечных мануфактур.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ноябре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1848 года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вышел закон, разрешающий производство спичек только в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Москве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Санкт-Петербурге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 ограничивающий розничную продажу спичек.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в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1849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 в России осталась только одна спичечная фабрика.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9615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Спичечная фабрика в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г. Благовещенске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G:\проект Рома\7bd2429f0c0d3a995a7dff787bd0fa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071678"/>
            <a:ext cx="3460243" cy="4445019"/>
          </a:xfrm>
          <a:prstGeom prst="rect">
            <a:avLst/>
          </a:prstGeom>
          <a:noFill/>
        </p:spPr>
      </p:pic>
      <p:pic>
        <p:nvPicPr>
          <p:cNvPr id="5" name="Picture 3" descr="G:\проект Рома\6cd66ef02c487a27ffd0cb5c171e54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071678"/>
            <a:ext cx="3261159" cy="4437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Строение, состав и изготовление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 fontScale="77500" lnSpcReduction="20000"/>
          </a:bodyPr>
          <a:lstStyle/>
          <a:p>
            <a:pPr marL="65151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Спичка состоит из головки и соломки. Головка представляет собой взвесь порошкообразных веществ в растворе клея.</a:t>
            </a:r>
          </a:p>
          <a:p>
            <a:pPr marL="65151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число порошкообразных веществ входят окислители — бертолетова соль и калиевый хромпик, отдающие кислород при высокой температуре, эта температура несколько снижена добавкой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катализатора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пиролюзита (MnO</a:t>
            </a:r>
            <a:r>
              <a:rPr lang="ru-RU" u="sng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5151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Также содержащиеся в головке клей и сульфид фосфора (P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участвуют в качестве горючего, при горении головки образуется шлак с порами, похожий на стекло. </a:t>
            </a:r>
          </a:p>
          <a:p>
            <a:pPr marL="65151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изготовлении спичек сначала с осиновых брёвен лущат 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шпон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срезают тонкий слой по всей длине бревна, затем шпон укладывают слоями и рубят ножами, в результате чего получают спичечную соломку. Соломку пропитывают растворами против тления, сушат, шлифуют, и она поступает в спичечный автомат. Её устанавливают в наборные планки транспортера, подогревают, и часть соломки, которая позднее станет головкой, погружают в жидкий 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парафин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Далее упомянутую часть соломки несколько раз обмакивают в специальный состав — формируют головку спички. Спичечную соломку с головкой сушат и пакуют в ящики</a:t>
            </a:r>
            <a:r>
              <a:rPr lang="ru-RU" u="sng" baseline="30000" dirty="0" smtClean="0">
                <a:latin typeface="Times New Roman" pitchFamily="18" charset="0"/>
                <a:cs typeface="Times New Roman" pitchFamily="18" charset="0"/>
                <a:hlinkClick r:id="rId2"/>
              </a:rPr>
              <a:t>[1]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51510" indent="-514350" algn="just">
              <a:buNone/>
            </a:pPr>
            <a:endParaRPr lang="ru-RU" dirty="0" smtClean="0"/>
          </a:p>
          <a:p>
            <a:pPr marL="651510" indent="-514350"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Применение спичек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Помимо основного назначения, спички иногда используются: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изготовление различных поделок;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вместо счётных палочек для обучения детей;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условная денежная единица при различных карточных и других играх;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жеребьёвки;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различных логических игр, а также игр на аккуратность;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спички, заточенные ножом или правильно обломанные, можно   использовать в качестве зубочисток;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спичка, на которую намотана вата, заменяет ватную палочку;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спички часто используются как реквизит для фокусов;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спичечные коробки используются для хранения мелких предметов;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коллекционирование спичек, спичечных коробков, этикеток;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играх с детьми;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закладка при чтении книги;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удлинения стержней для ручки.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410</TotalTime>
  <Words>733</Words>
  <Application>Microsoft Office PowerPoint</Application>
  <PresentationFormat>Экран (4:3)</PresentationFormat>
  <Paragraphs>94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Batang</vt:lpstr>
      <vt:lpstr>Calibri</vt:lpstr>
      <vt:lpstr>Constantia</vt:lpstr>
      <vt:lpstr>Times New Roman</vt:lpstr>
      <vt:lpstr>Wingdings 2</vt:lpstr>
      <vt:lpstr>Поток</vt:lpstr>
      <vt:lpstr>ТВОРЧЕСКИЙ ПРОЕКТ НА ТЕМУ:  Необычное в обычном.  Все о спичках (технология)</vt:lpstr>
      <vt:lpstr>Введение</vt:lpstr>
      <vt:lpstr>Презентация PowerPoint</vt:lpstr>
      <vt:lpstr>История спичек</vt:lpstr>
      <vt:lpstr>Виды спичек</vt:lpstr>
      <vt:lpstr>Производство спичек в России</vt:lpstr>
      <vt:lpstr>Спичечная фабрика в  г. Благовещенске</vt:lpstr>
      <vt:lpstr>Строение, состав и изготовление </vt:lpstr>
      <vt:lpstr>Применение спичек</vt:lpstr>
      <vt:lpstr>Музей посвященные спичкам</vt:lpstr>
      <vt:lpstr>Памятники спичкам</vt:lpstr>
      <vt:lpstr>Спички в культуре и искусстве</vt:lpstr>
      <vt:lpstr>Спичечных дел мастер</vt:lpstr>
      <vt:lpstr>Мои работы</vt:lpstr>
      <vt:lpstr>Креативные предметы и драгоценности  в форме спички</vt:lpstr>
      <vt:lpstr>Этапы изготовления изделия</vt:lpstr>
      <vt:lpstr>Презентация PowerPoint</vt:lpstr>
      <vt:lpstr>Заключение</vt:lpstr>
      <vt:lpstr>Спасибо за внимание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 Необычное в обычном  Все о спичках</dc:title>
  <dc:creator>HP</dc:creator>
  <cp:lastModifiedBy>Пользователь Windows</cp:lastModifiedBy>
  <cp:revision>38</cp:revision>
  <dcterms:created xsi:type="dcterms:W3CDTF">2019-04-24T06:25:46Z</dcterms:created>
  <dcterms:modified xsi:type="dcterms:W3CDTF">2019-05-12T20:00:05Z</dcterms:modified>
</cp:coreProperties>
</file>