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3"/>
  </p:notesMasterIdLst>
  <p:sldIdLst>
    <p:sldId id="257" r:id="rId2"/>
    <p:sldId id="259" r:id="rId3"/>
    <p:sldId id="260" r:id="rId4"/>
    <p:sldId id="261" r:id="rId5"/>
    <p:sldId id="262" r:id="rId6"/>
    <p:sldId id="263" r:id="rId7"/>
    <p:sldId id="264" r:id="rId8"/>
    <p:sldId id="265" r:id="rId9"/>
    <p:sldId id="266" r:id="rId10"/>
    <p:sldId id="267" r:id="rId11"/>
    <p:sldId id="276" r:id="rId12"/>
    <p:sldId id="268" r:id="rId13"/>
    <p:sldId id="269" r:id="rId14"/>
    <p:sldId id="270" r:id="rId15"/>
    <p:sldId id="277" r:id="rId16"/>
    <p:sldId id="271" r:id="rId17"/>
    <p:sldId id="278" r:id="rId18"/>
    <p:sldId id="272" r:id="rId19"/>
    <p:sldId id="273" r:id="rId20"/>
    <p:sldId id="274" r:id="rId21"/>
    <p:sldId id="275" r:id="rId22"/>
  </p:sldIdLst>
  <p:sldSz cx="9144000" cy="6858000" type="screen4x3"/>
  <p:notesSz cx="6858000" cy="9947275"/>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5183" autoAdjust="0"/>
  </p:normalViewPr>
  <p:slideViewPr>
    <p:cSldViewPr>
      <p:cViewPr varScale="1">
        <p:scale>
          <a:sx n="112" d="100"/>
          <a:sy n="112" d="100"/>
        </p:scale>
        <p:origin x="-158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96888"/>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ru-RU"/>
          </a:p>
        </p:txBody>
      </p:sp>
      <p:sp>
        <p:nvSpPr>
          <p:cNvPr id="3" name="Дата 2"/>
          <p:cNvSpPr>
            <a:spLocks noGrp="1"/>
          </p:cNvSpPr>
          <p:nvPr>
            <p:ph type="dt" idx="1"/>
          </p:nvPr>
        </p:nvSpPr>
        <p:spPr>
          <a:xfrm>
            <a:off x="3884613" y="0"/>
            <a:ext cx="2971800" cy="496888"/>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81F8EDB5-8EB8-4908-BE2B-DCD4848644F6}" type="datetimeFigureOut">
              <a:rPr lang="ru-RU"/>
              <a:pPr>
                <a:defRPr/>
              </a:pPr>
              <a:t>07.10.2020</a:t>
            </a:fld>
            <a:endParaRPr lang="ru-RU"/>
          </a:p>
        </p:txBody>
      </p:sp>
      <p:sp>
        <p:nvSpPr>
          <p:cNvPr id="4" name="Образ слайда 3"/>
          <p:cNvSpPr>
            <a:spLocks noGrp="1" noRot="1" noChangeAspect="1"/>
          </p:cNvSpPr>
          <p:nvPr>
            <p:ph type="sldImg" idx="2"/>
          </p:nvPr>
        </p:nvSpPr>
        <p:spPr>
          <a:xfrm>
            <a:off x="942975" y="746125"/>
            <a:ext cx="4972050" cy="3730625"/>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724400"/>
            <a:ext cx="5486400" cy="4476750"/>
          </a:xfrm>
          <a:prstGeom prst="rect">
            <a:avLst/>
          </a:prstGeom>
        </p:spPr>
        <p:txBody>
          <a:bodyPr vert="horz" lIns="91440" tIns="45720" rIns="91440" bIns="45720" rtlCol="0"/>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9448800"/>
            <a:ext cx="2971800" cy="496888"/>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ru-RU"/>
          </a:p>
        </p:txBody>
      </p:sp>
      <p:sp>
        <p:nvSpPr>
          <p:cNvPr id="7" name="Номер слайда 6"/>
          <p:cNvSpPr>
            <a:spLocks noGrp="1"/>
          </p:cNvSpPr>
          <p:nvPr>
            <p:ph type="sldNum" sz="quarter" idx="5"/>
          </p:nvPr>
        </p:nvSpPr>
        <p:spPr>
          <a:xfrm>
            <a:off x="3884613" y="9448800"/>
            <a:ext cx="2971800" cy="496888"/>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5AD9BDC3-2D60-4551-9618-A681A8D2EEE8}"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s/slide1.xml"/><Relationship Id="rId1" Type="http://schemas.openxmlformats.org/officeDocument/2006/relationships/notesMaster" Target="../notesMasters/notesMaster1.xml"/><Relationship Id="rId5" Type="http://schemas.openxmlformats.org/officeDocument/2006/relationships/image" Target="../media/image4.png"/><Relationship Id="rId4" Type="http://schemas.openxmlformats.org/officeDocument/2006/relationships/image" Target="../media/image3.png"/></Relationships>
</file>

<file path=ppt/notesSlides/_rels/note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s/slide10.xml"/><Relationship Id="rId1" Type="http://schemas.openxmlformats.org/officeDocument/2006/relationships/notesMaster" Target="../notesMasters/notesMaster1.xml"/><Relationship Id="rId5" Type="http://schemas.openxmlformats.org/officeDocument/2006/relationships/image" Target="../media/image4.png"/><Relationship Id="rId4" Type="http://schemas.openxmlformats.org/officeDocument/2006/relationships/image" Target="../media/image3.png"/></Relationships>
</file>

<file path=ppt/notesSlides/_rels/note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s/slide11.xml"/><Relationship Id="rId1" Type="http://schemas.openxmlformats.org/officeDocument/2006/relationships/notesMaster" Target="../notesMasters/notesMaster1.xml"/><Relationship Id="rId5" Type="http://schemas.openxmlformats.org/officeDocument/2006/relationships/image" Target="../media/image4.png"/><Relationship Id="rId4" Type="http://schemas.openxmlformats.org/officeDocument/2006/relationships/image" Target="../media/image3.png"/></Relationships>
</file>

<file path=ppt/notesSlides/_rels/note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s/slide12.xml"/><Relationship Id="rId1" Type="http://schemas.openxmlformats.org/officeDocument/2006/relationships/notesMaster" Target="../notesMasters/notesMaster1.xml"/><Relationship Id="rId5" Type="http://schemas.openxmlformats.org/officeDocument/2006/relationships/image" Target="../media/image4.png"/><Relationship Id="rId4" Type="http://schemas.openxmlformats.org/officeDocument/2006/relationships/image" Target="../media/image3.png"/></Relationships>
</file>

<file path=ppt/notesSlides/_rels/note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s/slide13.xml"/><Relationship Id="rId1" Type="http://schemas.openxmlformats.org/officeDocument/2006/relationships/notesMaster" Target="../notesMasters/notesMaster1.xml"/><Relationship Id="rId5" Type="http://schemas.openxmlformats.org/officeDocument/2006/relationships/image" Target="../media/image4.png"/><Relationship Id="rId4" Type="http://schemas.openxmlformats.org/officeDocument/2006/relationships/image" Target="../media/image3.png"/></Relationships>
</file>

<file path=ppt/notesSlides/_rels/note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s/slide14.xml"/><Relationship Id="rId1" Type="http://schemas.openxmlformats.org/officeDocument/2006/relationships/notesMaster" Target="../notesMasters/notesMaster1.xml"/><Relationship Id="rId5" Type="http://schemas.openxmlformats.org/officeDocument/2006/relationships/image" Target="../media/image4.png"/><Relationship Id="rId4" Type="http://schemas.openxmlformats.org/officeDocument/2006/relationships/image" Target="../media/image3.png"/></Relationships>
</file>

<file path=ppt/notesSlides/_rels/note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s/slide15.xml"/><Relationship Id="rId1" Type="http://schemas.openxmlformats.org/officeDocument/2006/relationships/notesMaster" Target="../notesMasters/notesMaster1.xml"/><Relationship Id="rId5" Type="http://schemas.openxmlformats.org/officeDocument/2006/relationships/image" Target="../media/image4.png"/><Relationship Id="rId4" Type="http://schemas.openxmlformats.org/officeDocument/2006/relationships/image" Target="../media/image3.png"/></Relationships>
</file>

<file path=ppt/notesSlides/_rels/note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s/slide16.xml"/><Relationship Id="rId1" Type="http://schemas.openxmlformats.org/officeDocument/2006/relationships/notesMaster" Target="../notesMasters/notesMaster1.xml"/><Relationship Id="rId5" Type="http://schemas.openxmlformats.org/officeDocument/2006/relationships/image" Target="../media/image4.png"/><Relationship Id="rId4" Type="http://schemas.openxmlformats.org/officeDocument/2006/relationships/image" Target="../media/image3.png"/></Relationships>
</file>

<file path=ppt/notesSlides/_rels/note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s/slide17.xml"/><Relationship Id="rId1" Type="http://schemas.openxmlformats.org/officeDocument/2006/relationships/notesMaster" Target="../notesMasters/notesMaster1.xml"/><Relationship Id="rId5" Type="http://schemas.openxmlformats.org/officeDocument/2006/relationships/image" Target="../media/image4.png"/><Relationship Id="rId4" Type="http://schemas.openxmlformats.org/officeDocument/2006/relationships/image" Target="../media/image3.png"/></Relationships>
</file>

<file path=ppt/notesSlides/_rels/note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s/slide18.xml"/><Relationship Id="rId1" Type="http://schemas.openxmlformats.org/officeDocument/2006/relationships/notesMaster" Target="../notesMasters/notesMaster1.xml"/><Relationship Id="rId5" Type="http://schemas.openxmlformats.org/officeDocument/2006/relationships/image" Target="../media/image4.png"/><Relationship Id="rId4" Type="http://schemas.openxmlformats.org/officeDocument/2006/relationships/image" Target="../media/image3.png"/></Relationships>
</file>

<file path=ppt/notesSlides/_rels/note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s/slide19.xml"/><Relationship Id="rId1" Type="http://schemas.openxmlformats.org/officeDocument/2006/relationships/notesMaster" Target="../notesMasters/notesMaster1.xml"/><Relationship Id="rId5" Type="http://schemas.openxmlformats.org/officeDocument/2006/relationships/image" Target="../media/image4.png"/><Relationship Id="rId4" Type="http://schemas.openxmlformats.org/officeDocument/2006/relationships/image" Target="../media/image3.png"/></Relationships>
</file>

<file path=ppt/notesSlides/_rels/note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s/slide2.xml"/><Relationship Id="rId1" Type="http://schemas.openxmlformats.org/officeDocument/2006/relationships/notesMaster" Target="../notesMasters/notesMaster1.xml"/><Relationship Id="rId5" Type="http://schemas.openxmlformats.org/officeDocument/2006/relationships/image" Target="../media/image4.png"/><Relationship Id="rId4" Type="http://schemas.openxmlformats.org/officeDocument/2006/relationships/image" Target="../media/image3.png"/></Relationships>
</file>

<file path=ppt/notesSlides/_rels/note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s/slide20.xml"/><Relationship Id="rId1" Type="http://schemas.openxmlformats.org/officeDocument/2006/relationships/notesMaster" Target="../notesMasters/notesMaster1.xml"/><Relationship Id="rId5" Type="http://schemas.openxmlformats.org/officeDocument/2006/relationships/image" Target="../media/image4.png"/><Relationship Id="rId4" Type="http://schemas.openxmlformats.org/officeDocument/2006/relationships/image" Target="../media/image3.png"/></Relationships>
</file>

<file path=ppt/notesSlides/_rels/note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s/slide21.xml"/><Relationship Id="rId1" Type="http://schemas.openxmlformats.org/officeDocument/2006/relationships/notesMaster" Target="../notesMasters/notesMaster1.xml"/><Relationship Id="rId5" Type="http://schemas.openxmlformats.org/officeDocument/2006/relationships/image" Target="../media/image4.png"/><Relationship Id="rId4" Type="http://schemas.openxmlformats.org/officeDocument/2006/relationships/image" Target="../media/image3.png"/></Relationships>
</file>

<file path=ppt/notesSlides/_rels/note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s/slide3.xml"/><Relationship Id="rId1" Type="http://schemas.openxmlformats.org/officeDocument/2006/relationships/notesMaster" Target="../notesMasters/notesMaster1.xml"/><Relationship Id="rId5" Type="http://schemas.openxmlformats.org/officeDocument/2006/relationships/image" Target="../media/image4.png"/><Relationship Id="rId4" Type="http://schemas.openxmlformats.org/officeDocument/2006/relationships/image" Target="../media/image3.png"/></Relationships>
</file>

<file path=ppt/notesSlides/_rels/note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s/slide4.xml"/><Relationship Id="rId1" Type="http://schemas.openxmlformats.org/officeDocument/2006/relationships/notesMaster" Target="../notesMasters/notesMaster1.xml"/><Relationship Id="rId5" Type="http://schemas.openxmlformats.org/officeDocument/2006/relationships/image" Target="../media/image4.png"/><Relationship Id="rId4" Type="http://schemas.openxmlformats.org/officeDocument/2006/relationships/image" Target="../media/image3.png"/></Relationships>
</file>

<file path=ppt/notesSlides/_rels/note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s/slide5.xml"/><Relationship Id="rId1" Type="http://schemas.openxmlformats.org/officeDocument/2006/relationships/notesMaster" Target="../notesMasters/notesMaster1.xml"/><Relationship Id="rId5" Type="http://schemas.openxmlformats.org/officeDocument/2006/relationships/image" Target="../media/image4.png"/><Relationship Id="rId4" Type="http://schemas.openxmlformats.org/officeDocument/2006/relationships/image" Target="../media/image3.png"/></Relationships>
</file>

<file path=ppt/notesSlides/_rels/note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s/slide6.xml"/><Relationship Id="rId1" Type="http://schemas.openxmlformats.org/officeDocument/2006/relationships/notesMaster" Target="../notesMasters/notesMaster1.xml"/><Relationship Id="rId5" Type="http://schemas.openxmlformats.org/officeDocument/2006/relationships/image" Target="../media/image4.png"/><Relationship Id="rId4" Type="http://schemas.openxmlformats.org/officeDocument/2006/relationships/image" Target="../media/image3.png"/></Relationships>
</file>

<file path=ppt/notesSlides/_rels/note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s/slide7.xml"/><Relationship Id="rId1" Type="http://schemas.openxmlformats.org/officeDocument/2006/relationships/notesMaster" Target="../notesMasters/notesMaster1.xml"/><Relationship Id="rId5" Type="http://schemas.openxmlformats.org/officeDocument/2006/relationships/image" Target="../media/image4.png"/><Relationship Id="rId4" Type="http://schemas.openxmlformats.org/officeDocument/2006/relationships/image" Target="../media/image3.png"/></Relationships>
</file>

<file path=ppt/notesSlides/_rels/note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s/slide8.xml"/><Relationship Id="rId1" Type="http://schemas.openxmlformats.org/officeDocument/2006/relationships/notesMaster" Target="../notesMasters/notesMaster1.xml"/><Relationship Id="rId5" Type="http://schemas.openxmlformats.org/officeDocument/2006/relationships/image" Target="../media/image4.png"/><Relationship Id="rId4" Type="http://schemas.openxmlformats.org/officeDocument/2006/relationships/image" Target="../media/image3.png"/></Relationships>
</file>

<file path=ppt/notesSlides/_rels/note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s/slide9.xml"/><Relationship Id="rId1" Type="http://schemas.openxmlformats.org/officeDocument/2006/relationships/notesMaster" Target="../notesMasters/notesMaster1.xml"/><Relationship Id="rId5" Type="http://schemas.openxmlformats.org/officeDocument/2006/relationships/image" Target="../media/image4.png"/><Relationship Id="rId4" Type="http://schemas.openxmlformats.org/officeDocument/2006/relationships/image" Target="../media/image3.png"/></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592B57A-696A-4C52-8AB8-88DC548F276D}" type="slidenum">
              <a:rPr lang="en-US">
                <a:solidFill>
                  <a:srgbClr val="000000"/>
                </a:solidFill>
                <a:latin typeface="Times New Roman" pitchFamily="18" charset="0"/>
                <a:cs typeface="Arial" charset="0"/>
              </a:rPr>
              <a:pPr fontAlgn="base">
                <a:spcBef>
                  <a:spcPct val="0"/>
                </a:spcBef>
                <a:spcAft>
                  <a:spcPct val="0"/>
                </a:spcAft>
              </a:pPr>
              <a:t>1</a:t>
            </a:fld>
            <a:endParaRPr lang="en-US">
              <a:solidFill>
                <a:srgbClr val="000000"/>
              </a:solidFill>
              <a:latin typeface="Times New Roman" pitchFamily="18" charset="0"/>
              <a:cs typeface="Arial" charset="0"/>
            </a:endParaRPr>
          </a:p>
        </p:txBody>
      </p:sp>
      <p:sp>
        <p:nvSpPr>
          <p:cNvPr id="15362" name="Rectangle 2"/>
          <p:cNvSpPr>
            <a:spLocks noGrp="1" noRot="1" noChangeAspect="1" noChangeArrowheads="1" noTextEdit="1"/>
          </p:cNvSpPr>
          <p:nvPr>
            <p:ph type="sldImg"/>
          </p:nvPr>
        </p:nvSpPr>
        <p:spPr bwMode="auto">
          <a:xfrm>
            <a:off x="166688" y="238125"/>
            <a:ext cx="2522537" cy="1893888"/>
          </a:xfrm>
          <a:noFill/>
          <a:ln>
            <a:solidFill>
              <a:srgbClr val="000000"/>
            </a:solidFill>
            <a:miter lim="800000"/>
            <a:headEnd/>
            <a:tailEnd/>
          </a:ln>
        </p:spPr>
      </p:sp>
      <p:sp>
        <p:nvSpPr>
          <p:cNvPr id="15363" name="Rectangle 3"/>
          <p:cNvSpPr>
            <a:spLocks noGrp="1" noChangeArrowheads="1"/>
          </p:cNvSpPr>
          <p:nvPr>
            <p:ph type="body" idx="1"/>
          </p:nvPr>
        </p:nvSpPr>
        <p:spPr bwMode="auto">
          <a:xfrm>
            <a:off x="2735263" y="301625"/>
            <a:ext cx="4122737" cy="1368425"/>
          </a:xfrm>
          <a:noFill/>
        </p:spPr>
        <p:txBody>
          <a:bodyPr wrap="square" numCol="1" anchor="t" anchorCtr="0" compatLnSpc="1">
            <a:prstTxWarp prst="textNoShape">
              <a:avLst/>
            </a:prstTxWarp>
          </a:bodyPr>
          <a:lstStyle/>
          <a:p>
            <a:pPr>
              <a:spcBef>
                <a:spcPct val="0"/>
              </a:spcBef>
            </a:pPr>
            <a:r>
              <a:rPr lang="en-US" sz="1800" smtClean="0">
                <a:latin typeface="Arial" charset="0"/>
              </a:rPr>
              <a:t>            Welcome to </a:t>
            </a:r>
            <a:r>
              <a:rPr lang="en-US" sz="1800" b="1" smtClean="0">
                <a:latin typeface="Arial" charset="0"/>
              </a:rPr>
              <a:t>Power Jeopardy</a:t>
            </a:r>
            <a:r>
              <a:rPr lang="en-US" sz="1600" b="1" smtClean="0">
                <a:latin typeface="Arial" charset="0"/>
              </a:rPr>
              <a:t>       </a:t>
            </a:r>
          </a:p>
          <a:p>
            <a:pPr>
              <a:lnSpc>
                <a:spcPct val="50000"/>
              </a:lnSpc>
              <a:spcBef>
                <a:spcPct val="0"/>
              </a:spcBef>
            </a:pPr>
            <a:r>
              <a:rPr lang="en-US" sz="1600" b="1" smtClean="0">
                <a:latin typeface="Arial" charset="0"/>
              </a:rPr>
              <a:t>                   </a:t>
            </a:r>
            <a:r>
              <a:rPr lang="en-US" sz="1000" smtClean="0">
                <a:latin typeface="Arial" charset="0"/>
                <a:cs typeface="Times New Roman" pitchFamily="18" charset="0"/>
              </a:rPr>
              <a:t>© Don Link, Indian Creek School, 2004</a:t>
            </a:r>
          </a:p>
          <a:p>
            <a:pPr>
              <a:spcBef>
                <a:spcPct val="0"/>
              </a:spcBef>
            </a:pPr>
            <a:endParaRPr lang="en-US" sz="200" smtClean="0">
              <a:latin typeface="Arial" charset="0"/>
              <a:cs typeface="Times New Roman" pitchFamily="18" charset="0"/>
            </a:endParaRPr>
          </a:p>
          <a:p>
            <a:pPr>
              <a:spcBef>
                <a:spcPct val="0"/>
              </a:spcBef>
            </a:pPr>
            <a:r>
              <a:rPr lang="en-US" smtClean="0">
                <a:latin typeface="Arial" charset="0"/>
                <a:cs typeface="Times New Roman" pitchFamily="18" charset="0"/>
              </a:rPr>
              <a:t>You can easily customize this template to create your own Jeopardy game.  Simply follow the step-by-step instruc-tions that appear on each slide.</a:t>
            </a:r>
            <a:endParaRPr lang="en-US" smtClean="0">
              <a:solidFill>
                <a:srgbClr val="FF0000"/>
              </a:solidFill>
              <a:latin typeface="Arial" charset="0"/>
              <a:cs typeface="Times New Roman" pitchFamily="18" charset="0"/>
            </a:endParaRPr>
          </a:p>
        </p:txBody>
      </p:sp>
      <p:sp>
        <p:nvSpPr>
          <p:cNvPr id="15364" name="Rectangle 4"/>
          <p:cNvSpPr>
            <a:spLocks noChangeArrowheads="1"/>
          </p:cNvSpPr>
          <p:nvPr/>
        </p:nvSpPr>
        <p:spPr bwMode="auto">
          <a:xfrm>
            <a:off x="247650" y="3771900"/>
            <a:ext cx="3497263" cy="2281238"/>
          </a:xfrm>
          <a:prstGeom prst="rect">
            <a:avLst/>
          </a:prstGeom>
          <a:noFill/>
          <a:ln w="9525">
            <a:noFill/>
            <a:miter lim="800000"/>
            <a:headEnd/>
            <a:tailEnd/>
          </a:ln>
        </p:spPr>
        <p:txBody>
          <a:bodyPr/>
          <a:lstStyle/>
          <a:p>
            <a:pPr marL="228600" indent="-228600">
              <a:buFontTx/>
              <a:buAutoNum type="arabicPeriod"/>
            </a:pPr>
            <a:r>
              <a:rPr lang="en-US" sz="1200">
                <a:solidFill>
                  <a:srgbClr val="000000"/>
                </a:solidFill>
                <a:cs typeface="Times New Roman" pitchFamily="18" charset="0"/>
              </a:rPr>
              <a:t>Print the notes for slides 1 through 3 by doing the following:</a:t>
            </a:r>
          </a:p>
          <a:p>
            <a:pPr marL="685800" lvl="1" indent="-228600">
              <a:buFontTx/>
              <a:buChar char="•"/>
            </a:pPr>
            <a:r>
              <a:rPr lang="en-US" sz="1200">
                <a:solidFill>
                  <a:srgbClr val="000000"/>
                </a:solidFill>
                <a:cs typeface="Times New Roman" pitchFamily="18" charset="0"/>
              </a:rPr>
              <a:t>Under </a:t>
            </a:r>
            <a:r>
              <a:rPr lang="en-US" sz="1200">
                <a:solidFill>
                  <a:srgbClr val="FF0000"/>
                </a:solidFill>
                <a:cs typeface="Times New Roman" pitchFamily="18" charset="0"/>
              </a:rPr>
              <a:t>File</a:t>
            </a:r>
            <a:r>
              <a:rPr lang="en-US" sz="1200">
                <a:solidFill>
                  <a:srgbClr val="000000"/>
                </a:solidFill>
                <a:cs typeface="Times New Roman" pitchFamily="18" charset="0"/>
              </a:rPr>
              <a:t> select </a:t>
            </a:r>
            <a:r>
              <a:rPr lang="en-US" sz="1200">
                <a:solidFill>
                  <a:srgbClr val="FF0000"/>
                </a:solidFill>
                <a:cs typeface="Times New Roman" pitchFamily="18" charset="0"/>
              </a:rPr>
              <a:t>Print…</a:t>
            </a:r>
            <a:endParaRPr lang="en-US" sz="1200">
              <a:solidFill>
                <a:srgbClr val="000000"/>
              </a:solidFill>
              <a:cs typeface="Times New Roman" pitchFamily="18" charset="0"/>
            </a:endParaRPr>
          </a:p>
          <a:p>
            <a:pPr marL="685800" lvl="1" indent="-228600">
              <a:buFontTx/>
              <a:buChar char="•"/>
            </a:pPr>
            <a:r>
              <a:rPr lang="en-US" sz="1200">
                <a:solidFill>
                  <a:srgbClr val="000000"/>
                </a:solidFill>
                <a:cs typeface="Times New Roman" pitchFamily="18" charset="0"/>
              </a:rPr>
              <a:t>In the section entitled Print Range, click the radio button for </a:t>
            </a:r>
            <a:r>
              <a:rPr lang="en-US" sz="1200">
                <a:solidFill>
                  <a:srgbClr val="FF0000"/>
                </a:solidFill>
                <a:cs typeface="Times New Roman" pitchFamily="18" charset="0"/>
              </a:rPr>
              <a:t>Slides</a:t>
            </a:r>
            <a:r>
              <a:rPr lang="en-US" sz="1200">
                <a:solidFill>
                  <a:srgbClr val="000000"/>
                </a:solidFill>
                <a:cs typeface="Times New Roman" pitchFamily="18" charset="0"/>
              </a:rPr>
              <a:t> and in the box to its right, type in </a:t>
            </a:r>
            <a:r>
              <a:rPr lang="en-US" sz="1200">
                <a:solidFill>
                  <a:srgbClr val="FF0000"/>
                </a:solidFill>
                <a:cs typeface="Times New Roman" pitchFamily="18" charset="0"/>
              </a:rPr>
              <a:t>1-3</a:t>
            </a:r>
            <a:r>
              <a:rPr lang="en-US" sz="1200">
                <a:solidFill>
                  <a:srgbClr val="000000"/>
                </a:solidFill>
                <a:cs typeface="Times New Roman" pitchFamily="18" charset="0"/>
              </a:rPr>
              <a:t>.</a:t>
            </a:r>
          </a:p>
          <a:p>
            <a:pPr marL="685800" lvl="1" indent="-228600">
              <a:buFontTx/>
              <a:buChar char="•"/>
            </a:pPr>
            <a:r>
              <a:rPr lang="en-US" sz="1200">
                <a:solidFill>
                  <a:srgbClr val="000000"/>
                </a:solidFill>
                <a:cs typeface="Times New Roman" pitchFamily="18" charset="0"/>
              </a:rPr>
              <a:t>Under </a:t>
            </a:r>
            <a:r>
              <a:rPr lang="en-US" sz="1200">
                <a:solidFill>
                  <a:srgbClr val="FF0000"/>
                </a:solidFill>
                <a:cs typeface="Times New Roman" pitchFamily="18" charset="0"/>
              </a:rPr>
              <a:t>Print what:</a:t>
            </a:r>
            <a:r>
              <a:rPr lang="en-US" sz="1200">
                <a:solidFill>
                  <a:srgbClr val="000000"/>
                </a:solidFill>
                <a:cs typeface="Times New Roman" pitchFamily="18" charset="0"/>
              </a:rPr>
              <a:t>, select </a:t>
            </a:r>
            <a:r>
              <a:rPr lang="en-US" sz="1200">
                <a:solidFill>
                  <a:srgbClr val="FF0000"/>
                </a:solidFill>
                <a:cs typeface="Times New Roman" pitchFamily="18" charset="0"/>
              </a:rPr>
              <a:t>Notes Pages</a:t>
            </a:r>
            <a:r>
              <a:rPr lang="en-US" sz="1200">
                <a:solidFill>
                  <a:srgbClr val="000000"/>
                </a:solidFill>
                <a:cs typeface="Times New Roman" pitchFamily="18" charset="0"/>
              </a:rPr>
              <a:t>. </a:t>
            </a:r>
          </a:p>
          <a:p>
            <a:pPr marL="685800" lvl="1" indent="-228600"/>
            <a:endParaRPr lang="en-US" sz="600">
              <a:solidFill>
                <a:srgbClr val="000000"/>
              </a:solidFill>
              <a:cs typeface="Times New Roman" pitchFamily="18" charset="0"/>
            </a:endParaRPr>
          </a:p>
          <a:p>
            <a:pPr marL="685800" lvl="1" indent="-228600"/>
            <a:r>
              <a:rPr lang="en-US" sz="1200">
                <a:solidFill>
                  <a:srgbClr val="000000"/>
                </a:solidFill>
                <a:cs typeface="Times New Roman" pitchFamily="18" charset="0"/>
              </a:rPr>
              <a:t>	At this point, the Print pop-up should look like the picture at the right.</a:t>
            </a:r>
          </a:p>
          <a:p>
            <a:pPr marL="685800" lvl="1" indent="-228600"/>
            <a:endParaRPr lang="en-US" sz="600">
              <a:solidFill>
                <a:srgbClr val="000000"/>
              </a:solidFill>
              <a:cs typeface="Times New Roman" pitchFamily="18" charset="0"/>
            </a:endParaRPr>
          </a:p>
          <a:p>
            <a:pPr marL="685800" lvl="1" indent="-228600">
              <a:buFontTx/>
              <a:buChar char="•"/>
            </a:pPr>
            <a:r>
              <a:rPr lang="en-US" sz="1200">
                <a:solidFill>
                  <a:srgbClr val="000000"/>
                </a:solidFill>
                <a:cs typeface="Times New Roman" pitchFamily="18" charset="0"/>
              </a:rPr>
              <a:t>Click </a:t>
            </a:r>
            <a:r>
              <a:rPr lang="en-US" sz="1200">
                <a:solidFill>
                  <a:srgbClr val="FF0000"/>
                </a:solidFill>
                <a:cs typeface="Times New Roman" pitchFamily="18" charset="0"/>
              </a:rPr>
              <a:t>OK</a:t>
            </a:r>
          </a:p>
        </p:txBody>
      </p:sp>
      <p:grpSp>
        <p:nvGrpSpPr>
          <p:cNvPr id="15365" name="Group 5"/>
          <p:cNvGrpSpPr>
            <a:grpSpLocks/>
          </p:cNvGrpSpPr>
          <p:nvPr/>
        </p:nvGrpSpPr>
        <p:grpSpPr bwMode="auto">
          <a:xfrm>
            <a:off x="3913188" y="3398838"/>
            <a:ext cx="2765425" cy="3122612"/>
            <a:chOff x="1578" y="810"/>
            <a:chExt cx="1934" cy="2008"/>
          </a:xfrm>
        </p:grpSpPr>
        <p:pic>
          <p:nvPicPr>
            <p:cNvPr id="15378" name="Picture 6"/>
            <p:cNvPicPr>
              <a:picLocks noChangeAspect="1" noChangeArrowheads="1"/>
            </p:cNvPicPr>
            <p:nvPr/>
          </p:nvPicPr>
          <p:blipFill>
            <a:blip r:embed="rId3"/>
            <a:srcRect/>
            <a:stretch>
              <a:fillRect/>
            </a:stretch>
          </p:blipFill>
          <p:spPr bwMode="auto">
            <a:xfrm>
              <a:off x="1584" y="810"/>
              <a:ext cx="1928" cy="2008"/>
            </a:xfrm>
            <a:prstGeom prst="rect">
              <a:avLst/>
            </a:prstGeom>
            <a:noFill/>
            <a:ln w="9525">
              <a:noFill/>
              <a:miter lim="800000"/>
              <a:headEnd/>
              <a:tailEnd/>
            </a:ln>
          </p:spPr>
        </p:pic>
        <p:sp>
          <p:nvSpPr>
            <p:cNvPr id="15379" name="Oval 7"/>
            <p:cNvSpPr>
              <a:spLocks noChangeArrowheads="1"/>
            </p:cNvSpPr>
            <p:nvPr/>
          </p:nvSpPr>
          <p:spPr bwMode="auto">
            <a:xfrm>
              <a:off x="1638" y="1692"/>
              <a:ext cx="456" cy="180"/>
            </a:xfrm>
            <a:prstGeom prst="ellipse">
              <a:avLst/>
            </a:prstGeom>
            <a:noFill/>
            <a:ln w="19050">
              <a:solidFill>
                <a:srgbClr val="FF0000"/>
              </a:solidFill>
              <a:round/>
              <a:headEnd/>
              <a:tailEnd/>
            </a:ln>
          </p:spPr>
          <p:txBody>
            <a:bodyPr wrap="none" anchor="ctr"/>
            <a:lstStyle/>
            <a:p>
              <a:endParaRPr lang="ru-RU" sz="1200">
                <a:solidFill>
                  <a:srgbClr val="000000"/>
                </a:solidFill>
              </a:endParaRPr>
            </a:p>
          </p:txBody>
        </p:sp>
        <p:sp>
          <p:nvSpPr>
            <p:cNvPr id="15380" name="Oval 8"/>
            <p:cNvSpPr>
              <a:spLocks noChangeArrowheads="1"/>
            </p:cNvSpPr>
            <p:nvPr/>
          </p:nvSpPr>
          <p:spPr bwMode="auto">
            <a:xfrm>
              <a:off x="1578" y="2100"/>
              <a:ext cx="456" cy="180"/>
            </a:xfrm>
            <a:prstGeom prst="ellipse">
              <a:avLst/>
            </a:prstGeom>
            <a:noFill/>
            <a:ln w="19050">
              <a:solidFill>
                <a:srgbClr val="FF0000"/>
              </a:solidFill>
              <a:round/>
              <a:headEnd/>
              <a:tailEnd/>
            </a:ln>
          </p:spPr>
          <p:txBody>
            <a:bodyPr wrap="none" anchor="ctr"/>
            <a:lstStyle/>
            <a:p>
              <a:endParaRPr lang="ru-RU" sz="1200">
                <a:solidFill>
                  <a:srgbClr val="000000"/>
                </a:solidFill>
              </a:endParaRPr>
            </a:p>
          </p:txBody>
        </p:sp>
      </p:grpSp>
      <p:sp>
        <p:nvSpPr>
          <p:cNvPr id="15366" name="Line 10"/>
          <p:cNvSpPr>
            <a:spLocks noChangeShapeType="1"/>
          </p:cNvSpPr>
          <p:nvPr/>
        </p:nvSpPr>
        <p:spPr bwMode="auto">
          <a:xfrm>
            <a:off x="3241675" y="4781550"/>
            <a:ext cx="755650" cy="100013"/>
          </a:xfrm>
          <a:prstGeom prst="line">
            <a:avLst/>
          </a:prstGeom>
          <a:noFill/>
          <a:ln w="9525">
            <a:solidFill>
              <a:srgbClr val="FF0000"/>
            </a:solidFill>
            <a:round/>
            <a:headEnd/>
            <a:tailEnd type="triangle" w="med" len="med"/>
          </a:ln>
        </p:spPr>
        <p:txBody>
          <a:bodyPr/>
          <a:lstStyle/>
          <a:p>
            <a:endParaRPr lang="ru-RU"/>
          </a:p>
        </p:txBody>
      </p:sp>
      <p:sp>
        <p:nvSpPr>
          <p:cNvPr id="15367" name="Line 11"/>
          <p:cNvSpPr>
            <a:spLocks noChangeShapeType="1"/>
          </p:cNvSpPr>
          <p:nvPr/>
        </p:nvSpPr>
        <p:spPr bwMode="auto">
          <a:xfrm>
            <a:off x="3498850" y="5114925"/>
            <a:ext cx="450850" cy="338138"/>
          </a:xfrm>
          <a:prstGeom prst="line">
            <a:avLst/>
          </a:prstGeom>
          <a:noFill/>
          <a:ln w="9525">
            <a:solidFill>
              <a:srgbClr val="FF0000"/>
            </a:solidFill>
            <a:round/>
            <a:headEnd/>
            <a:tailEnd type="triangle" w="med" len="med"/>
          </a:ln>
        </p:spPr>
        <p:txBody>
          <a:bodyPr/>
          <a:lstStyle/>
          <a:p>
            <a:endParaRPr lang="ru-RU"/>
          </a:p>
        </p:txBody>
      </p:sp>
      <p:sp>
        <p:nvSpPr>
          <p:cNvPr id="15368" name="Rectangle 12"/>
          <p:cNvSpPr>
            <a:spLocks noChangeArrowheads="1"/>
          </p:cNvSpPr>
          <p:nvPr/>
        </p:nvSpPr>
        <p:spPr bwMode="auto">
          <a:xfrm>
            <a:off x="247650" y="6061075"/>
            <a:ext cx="3621088" cy="935038"/>
          </a:xfrm>
          <a:prstGeom prst="rect">
            <a:avLst/>
          </a:prstGeom>
          <a:noFill/>
          <a:ln w="9525">
            <a:noFill/>
            <a:miter lim="800000"/>
            <a:headEnd/>
            <a:tailEnd/>
          </a:ln>
        </p:spPr>
        <p:txBody>
          <a:bodyPr/>
          <a:lstStyle/>
          <a:p>
            <a:pPr marL="228600" indent="-228600">
              <a:spcBef>
                <a:spcPct val="30000"/>
              </a:spcBef>
            </a:pPr>
            <a:r>
              <a:rPr lang="en-US" sz="1200">
                <a:solidFill>
                  <a:srgbClr val="000000"/>
                </a:solidFill>
                <a:cs typeface="Times New Roman" pitchFamily="18" charset="0"/>
              </a:rPr>
              <a:t>2.	Now that you have printed instructions for tailoring the game, you can make the needed changes to each slide by moving into Slide View.  Simply </a:t>
            </a:r>
            <a:r>
              <a:rPr lang="en-US" sz="1200" u="sng">
                <a:solidFill>
                  <a:srgbClr val="000000"/>
                </a:solidFill>
                <a:cs typeface="Times New Roman" pitchFamily="18" charset="0"/>
              </a:rPr>
              <a:t>double click the blue slide above</a:t>
            </a:r>
            <a:r>
              <a:rPr lang="en-US" sz="1200">
                <a:solidFill>
                  <a:srgbClr val="000000"/>
                </a:solidFill>
                <a:cs typeface="Times New Roman" pitchFamily="18" charset="0"/>
              </a:rPr>
              <a:t>.</a:t>
            </a:r>
          </a:p>
        </p:txBody>
      </p:sp>
      <p:sp>
        <p:nvSpPr>
          <p:cNvPr id="15369" name="Rectangle 14"/>
          <p:cNvSpPr>
            <a:spLocks noChangeArrowheads="1"/>
          </p:cNvSpPr>
          <p:nvPr/>
        </p:nvSpPr>
        <p:spPr bwMode="auto">
          <a:xfrm>
            <a:off x="247650" y="7035800"/>
            <a:ext cx="3621088" cy="2643188"/>
          </a:xfrm>
          <a:prstGeom prst="rect">
            <a:avLst/>
          </a:prstGeom>
          <a:noFill/>
          <a:ln w="9525">
            <a:noFill/>
            <a:miter lim="800000"/>
            <a:headEnd/>
            <a:tailEnd/>
          </a:ln>
        </p:spPr>
        <p:txBody>
          <a:bodyPr/>
          <a:lstStyle/>
          <a:p>
            <a:pPr marL="228600" indent="-228600">
              <a:spcBef>
                <a:spcPct val="30000"/>
              </a:spcBef>
              <a:buFontTx/>
              <a:buAutoNum type="arabicPeriod" startAt="3"/>
            </a:pPr>
            <a:r>
              <a:rPr lang="en-US" sz="1200">
                <a:solidFill>
                  <a:srgbClr val="000000"/>
                </a:solidFill>
                <a:cs typeface="Times New Roman" pitchFamily="18" charset="0"/>
              </a:rPr>
              <a:t>Change Slide 1:</a:t>
            </a:r>
          </a:p>
          <a:p>
            <a:pPr marL="685800" lvl="1" indent="-228600">
              <a:spcBef>
                <a:spcPct val="30000"/>
              </a:spcBef>
              <a:buFontTx/>
              <a:buChar char="•"/>
            </a:pPr>
            <a:r>
              <a:rPr lang="en-US" sz="1200">
                <a:solidFill>
                  <a:srgbClr val="000000"/>
                </a:solidFill>
                <a:cs typeface="Times New Roman" pitchFamily="18" charset="0"/>
              </a:rPr>
              <a:t>Double click on the word </a:t>
            </a:r>
            <a:r>
              <a:rPr lang="en-US" sz="1200">
                <a:solidFill>
                  <a:srgbClr val="FF0000"/>
                </a:solidFill>
                <a:cs typeface="Times New Roman" pitchFamily="18" charset="0"/>
              </a:rPr>
              <a:t>Subject</a:t>
            </a:r>
            <a:r>
              <a:rPr lang="en-US" sz="1200">
                <a:solidFill>
                  <a:srgbClr val="000000"/>
                </a:solidFill>
                <a:cs typeface="Times New Roman" pitchFamily="18" charset="0"/>
              </a:rPr>
              <a:t>, and type in the subject you want in its place (e.g., Math).</a:t>
            </a:r>
          </a:p>
          <a:p>
            <a:pPr marL="685800" lvl="1" indent="-228600">
              <a:spcBef>
                <a:spcPct val="30000"/>
              </a:spcBef>
              <a:buFontTx/>
              <a:buChar char="•"/>
            </a:pPr>
            <a:r>
              <a:rPr lang="en-US" sz="1200">
                <a:solidFill>
                  <a:srgbClr val="000000"/>
                </a:solidFill>
                <a:cs typeface="Times New Roman" pitchFamily="18" charset="0"/>
              </a:rPr>
              <a:t>Double click on the word </a:t>
            </a:r>
            <a:r>
              <a:rPr lang="en-US" sz="1200">
                <a:solidFill>
                  <a:srgbClr val="FF0000"/>
                </a:solidFill>
                <a:cs typeface="Times New Roman" pitchFamily="18" charset="0"/>
              </a:rPr>
              <a:t>Teacher</a:t>
            </a:r>
            <a:r>
              <a:rPr lang="en-US" sz="1200">
                <a:solidFill>
                  <a:srgbClr val="000000"/>
                </a:solidFill>
                <a:cs typeface="Times New Roman" pitchFamily="18" charset="0"/>
              </a:rPr>
              <a:t> in the bottom right of the slide, and type over it with your name (e.g., Mr. Link).</a:t>
            </a:r>
          </a:p>
          <a:p>
            <a:pPr marL="685800" lvl="1" indent="-228600">
              <a:spcBef>
                <a:spcPct val="30000"/>
              </a:spcBef>
            </a:pPr>
            <a:r>
              <a:rPr lang="en-US" sz="1200">
                <a:solidFill>
                  <a:srgbClr val="000000"/>
                </a:solidFill>
                <a:cs typeface="Times New Roman" pitchFamily="18" charset="0"/>
              </a:rPr>
              <a:t>	After doing this, the new slide will look something like this:</a:t>
            </a:r>
          </a:p>
          <a:p>
            <a:pPr marL="228600" indent="-228600">
              <a:spcBef>
                <a:spcPct val="30000"/>
              </a:spcBef>
            </a:pPr>
            <a:endParaRPr lang="en-US" sz="600">
              <a:solidFill>
                <a:srgbClr val="000000"/>
              </a:solidFill>
              <a:cs typeface="Times New Roman" pitchFamily="18" charset="0"/>
            </a:endParaRPr>
          </a:p>
          <a:p>
            <a:pPr marL="228600" indent="-228600">
              <a:spcBef>
                <a:spcPct val="30000"/>
              </a:spcBef>
            </a:pPr>
            <a:r>
              <a:rPr lang="en-US" sz="1200">
                <a:solidFill>
                  <a:srgbClr val="000000"/>
                </a:solidFill>
                <a:cs typeface="Times New Roman" pitchFamily="18" charset="0"/>
              </a:rPr>
              <a:t>4.	Go on to the next slide.</a:t>
            </a:r>
          </a:p>
        </p:txBody>
      </p:sp>
      <p:pic>
        <p:nvPicPr>
          <p:cNvPr id="15370" name="Picture 16"/>
          <p:cNvPicPr>
            <a:picLocks noChangeAspect="1" noChangeArrowheads="1"/>
          </p:cNvPicPr>
          <p:nvPr/>
        </p:nvPicPr>
        <p:blipFill>
          <a:blip r:embed="rId4"/>
          <a:srcRect/>
          <a:stretch>
            <a:fillRect/>
          </a:stretch>
        </p:blipFill>
        <p:spPr bwMode="auto">
          <a:xfrm>
            <a:off x="3913188" y="7004050"/>
            <a:ext cx="2770187" cy="2260600"/>
          </a:xfrm>
          <a:prstGeom prst="rect">
            <a:avLst/>
          </a:prstGeom>
          <a:noFill/>
          <a:ln w="9525">
            <a:noFill/>
            <a:miter lim="800000"/>
            <a:headEnd/>
            <a:tailEnd/>
          </a:ln>
        </p:spPr>
      </p:pic>
      <p:sp>
        <p:nvSpPr>
          <p:cNvPr id="15371" name="Line 17"/>
          <p:cNvSpPr>
            <a:spLocks noChangeShapeType="1"/>
          </p:cNvSpPr>
          <p:nvPr/>
        </p:nvSpPr>
        <p:spPr bwMode="auto">
          <a:xfrm>
            <a:off x="2486025" y="8983663"/>
            <a:ext cx="1352550" cy="0"/>
          </a:xfrm>
          <a:prstGeom prst="line">
            <a:avLst/>
          </a:prstGeom>
          <a:noFill/>
          <a:ln w="9525">
            <a:solidFill>
              <a:schemeClr val="tx1"/>
            </a:solidFill>
            <a:round/>
            <a:headEnd/>
            <a:tailEnd type="triangle" w="med" len="med"/>
          </a:ln>
        </p:spPr>
        <p:txBody>
          <a:bodyPr/>
          <a:lstStyle/>
          <a:p>
            <a:endParaRPr lang="ru-RU"/>
          </a:p>
        </p:txBody>
      </p:sp>
      <p:sp>
        <p:nvSpPr>
          <p:cNvPr id="15372" name="Line 18"/>
          <p:cNvSpPr>
            <a:spLocks noChangeShapeType="1"/>
          </p:cNvSpPr>
          <p:nvPr/>
        </p:nvSpPr>
        <p:spPr bwMode="auto">
          <a:xfrm flipV="1">
            <a:off x="1885950" y="7658100"/>
            <a:ext cx="2838450" cy="206375"/>
          </a:xfrm>
          <a:prstGeom prst="line">
            <a:avLst/>
          </a:prstGeom>
          <a:noFill/>
          <a:ln w="9525">
            <a:solidFill>
              <a:srgbClr val="FF0000"/>
            </a:solidFill>
            <a:round/>
            <a:headEnd/>
            <a:tailEnd type="triangle" w="med" len="med"/>
          </a:ln>
        </p:spPr>
        <p:txBody>
          <a:bodyPr/>
          <a:lstStyle/>
          <a:p>
            <a:endParaRPr lang="ru-RU"/>
          </a:p>
        </p:txBody>
      </p:sp>
      <p:sp>
        <p:nvSpPr>
          <p:cNvPr id="15373" name="Line 19"/>
          <p:cNvSpPr>
            <a:spLocks noChangeShapeType="1"/>
          </p:cNvSpPr>
          <p:nvPr/>
        </p:nvSpPr>
        <p:spPr bwMode="auto">
          <a:xfrm>
            <a:off x="3219450" y="8548688"/>
            <a:ext cx="2714625" cy="423862"/>
          </a:xfrm>
          <a:prstGeom prst="line">
            <a:avLst/>
          </a:prstGeom>
          <a:noFill/>
          <a:ln w="9525">
            <a:solidFill>
              <a:srgbClr val="FF0000"/>
            </a:solidFill>
            <a:round/>
            <a:headEnd/>
            <a:tailEnd type="triangle" w="med" len="med"/>
          </a:ln>
        </p:spPr>
        <p:txBody>
          <a:bodyPr/>
          <a:lstStyle/>
          <a:p>
            <a:endParaRPr lang="ru-RU"/>
          </a:p>
        </p:txBody>
      </p:sp>
      <p:sp>
        <p:nvSpPr>
          <p:cNvPr id="15374" name="Text Box 20"/>
          <p:cNvSpPr txBox="1">
            <a:spLocks noChangeArrowheads="1"/>
          </p:cNvSpPr>
          <p:nvPr/>
        </p:nvSpPr>
        <p:spPr bwMode="auto">
          <a:xfrm>
            <a:off x="254000" y="2281238"/>
            <a:ext cx="6332538" cy="862012"/>
          </a:xfrm>
          <a:prstGeom prst="rect">
            <a:avLst/>
          </a:prstGeom>
          <a:noFill/>
          <a:ln w="9525">
            <a:solidFill>
              <a:schemeClr val="tx1"/>
            </a:solidFill>
            <a:miter lim="800000"/>
            <a:headEnd/>
            <a:tailEnd/>
          </a:ln>
        </p:spPr>
        <p:txBody>
          <a:bodyPr>
            <a:spAutoFit/>
          </a:bodyPr>
          <a:lstStyle/>
          <a:p>
            <a:r>
              <a:rPr lang="en-US" sz="1400" b="1">
                <a:solidFill>
                  <a:srgbClr val="000000"/>
                </a:solidFill>
              </a:rPr>
              <a:t>Slide 1-Title</a:t>
            </a:r>
          </a:p>
          <a:p>
            <a:r>
              <a:rPr lang="en-US" sz="1200">
                <a:solidFill>
                  <a:srgbClr val="000000"/>
                </a:solidFill>
              </a:rPr>
              <a:t>This slide begins the game.  When you first start the presentation, the screen appears all blue.  When you click the mouse button, the Jeopardy theme song plays, and the title and “Hosted by” text slowly move into place.</a:t>
            </a:r>
          </a:p>
        </p:txBody>
      </p:sp>
      <p:sp>
        <p:nvSpPr>
          <p:cNvPr id="15375" name="Text Box 22"/>
          <p:cNvSpPr txBox="1">
            <a:spLocks noChangeArrowheads="1"/>
          </p:cNvSpPr>
          <p:nvPr/>
        </p:nvSpPr>
        <p:spPr bwMode="auto">
          <a:xfrm>
            <a:off x="247650" y="3394075"/>
            <a:ext cx="3448050" cy="276225"/>
          </a:xfrm>
          <a:prstGeom prst="rect">
            <a:avLst/>
          </a:prstGeom>
          <a:noFill/>
          <a:ln w="9525">
            <a:noFill/>
            <a:miter lim="800000"/>
            <a:headEnd/>
            <a:tailEnd/>
          </a:ln>
        </p:spPr>
        <p:txBody>
          <a:bodyPr wrap="none">
            <a:spAutoFit/>
          </a:bodyPr>
          <a:lstStyle/>
          <a:p>
            <a:r>
              <a:rPr lang="en-US" sz="1200" b="1">
                <a:solidFill>
                  <a:srgbClr val="000000"/>
                </a:solidFill>
              </a:rPr>
              <a:t>To tailor this slide, follow these instructions:</a:t>
            </a:r>
          </a:p>
        </p:txBody>
      </p:sp>
      <p:pic>
        <p:nvPicPr>
          <p:cNvPr id="15376" name="Picture 25" descr="Picture1-web"/>
          <p:cNvPicPr>
            <a:picLocks noChangeAspect="1" noChangeArrowheads="1"/>
          </p:cNvPicPr>
          <p:nvPr/>
        </p:nvPicPr>
        <p:blipFill>
          <a:blip r:embed="rId5"/>
          <a:srcRect/>
          <a:stretch>
            <a:fillRect/>
          </a:stretch>
        </p:blipFill>
        <p:spPr bwMode="auto">
          <a:xfrm>
            <a:off x="2844800" y="209550"/>
            <a:ext cx="698500" cy="673100"/>
          </a:xfrm>
          <a:prstGeom prst="rect">
            <a:avLst/>
          </a:prstGeom>
          <a:noFill/>
          <a:ln w="9525">
            <a:noFill/>
            <a:miter lim="800000"/>
            <a:headEnd/>
            <a:tailEnd/>
          </a:ln>
        </p:spPr>
      </p:pic>
      <p:sp>
        <p:nvSpPr>
          <p:cNvPr id="15377" name="Line 26"/>
          <p:cNvSpPr>
            <a:spLocks noChangeShapeType="1"/>
          </p:cNvSpPr>
          <p:nvPr/>
        </p:nvSpPr>
        <p:spPr bwMode="auto">
          <a:xfrm>
            <a:off x="1689100" y="5899150"/>
            <a:ext cx="3848100" cy="442913"/>
          </a:xfrm>
          <a:prstGeom prst="line">
            <a:avLst/>
          </a:prstGeom>
          <a:noFill/>
          <a:ln w="9525">
            <a:solidFill>
              <a:srgbClr val="FF0000"/>
            </a:solidFill>
            <a:round/>
            <a:headEnd/>
            <a:tailEnd type="triangle" w="med" len="med"/>
          </a:ln>
        </p:spPr>
        <p:txBody>
          <a:bodyPr/>
          <a:lstStyle/>
          <a:p>
            <a:endParaRPr lang="ru-R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EDEDD3E-DEF8-48E9-8928-456D79B13801}" type="slidenum">
              <a:rPr lang="en-US">
                <a:solidFill>
                  <a:srgbClr val="000000"/>
                </a:solidFill>
                <a:latin typeface="Times New Roman" pitchFamily="18" charset="0"/>
                <a:cs typeface="Arial" charset="0"/>
              </a:rPr>
              <a:pPr fontAlgn="base">
                <a:spcBef>
                  <a:spcPct val="0"/>
                </a:spcBef>
                <a:spcAft>
                  <a:spcPct val="0"/>
                </a:spcAft>
              </a:pPr>
              <a:t>10</a:t>
            </a:fld>
            <a:endParaRPr lang="en-US">
              <a:solidFill>
                <a:srgbClr val="000000"/>
              </a:solidFill>
              <a:latin typeface="Times New Roman" pitchFamily="18" charset="0"/>
              <a:cs typeface="Arial" charset="0"/>
            </a:endParaRPr>
          </a:p>
        </p:txBody>
      </p:sp>
      <p:sp>
        <p:nvSpPr>
          <p:cNvPr id="33794" name="Rectangle 2"/>
          <p:cNvSpPr>
            <a:spLocks noGrp="1" noRot="1" noChangeAspect="1" noChangeArrowheads="1" noTextEdit="1"/>
          </p:cNvSpPr>
          <p:nvPr>
            <p:ph type="sldImg"/>
          </p:nvPr>
        </p:nvSpPr>
        <p:spPr bwMode="auto">
          <a:xfrm>
            <a:off x="166688" y="238125"/>
            <a:ext cx="2522537" cy="1893888"/>
          </a:xfrm>
          <a:noFill/>
          <a:ln>
            <a:solidFill>
              <a:srgbClr val="000000"/>
            </a:solidFill>
            <a:miter lim="800000"/>
            <a:headEnd/>
            <a:tailEnd/>
          </a:ln>
        </p:spPr>
      </p:sp>
      <p:sp>
        <p:nvSpPr>
          <p:cNvPr id="33795" name="Rectangle 3"/>
          <p:cNvSpPr>
            <a:spLocks noGrp="1" noChangeArrowheads="1"/>
          </p:cNvSpPr>
          <p:nvPr>
            <p:ph type="body" idx="1"/>
          </p:nvPr>
        </p:nvSpPr>
        <p:spPr bwMode="auto">
          <a:xfrm>
            <a:off x="2735263" y="301625"/>
            <a:ext cx="4122737" cy="1368425"/>
          </a:xfrm>
          <a:noFill/>
        </p:spPr>
        <p:txBody>
          <a:bodyPr wrap="square" numCol="1" anchor="t" anchorCtr="0" compatLnSpc="1">
            <a:prstTxWarp prst="textNoShape">
              <a:avLst/>
            </a:prstTxWarp>
          </a:bodyPr>
          <a:lstStyle/>
          <a:p>
            <a:pPr>
              <a:spcBef>
                <a:spcPct val="0"/>
              </a:spcBef>
            </a:pPr>
            <a:r>
              <a:rPr lang="en-US" sz="1800" smtClean="0">
                <a:latin typeface="Arial" charset="0"/>
              </a:rPr>
              <a:t>            Welcome to </a:t>
            </a:r>
            <a:r>
              <a:rPr lang="en-US" sz="1800" b="1" smtClean="0">
                <a:latin typeface="Arial" charset="0"/>
              </a:rPr>
              <a:t>Power Jeopardy</a:t>
            </a:r>
            <a:r>
              <a:rPr lang="en-US" sz="1600" b="1" smtClean="0">
                <a:latin typeface="Arial" charset="0"/>
              </a:rPr>
              <a:t>       </a:t>
            </a:r>
          </a:p>
          <a:p>
            <a:pPr>
              <a:lnSpc>
                <a:spcPct val="50000"/>
              </a:lnSpc>
              <a:spcBef>
                <a:spcPct val="0"/>
              </a:spcBef>
            </a:pPr>
            <a:r>
              <a:rPr lang="en-US" sz="1600" b="1" smtClean="0">
                <a:latin typeface="Arial" charset="0"/>
              </a:rPr>
              <a:t>                   </a:t>
            </a:r>
            <a:r>
              <a:rPr lang="en-US" sz="1000" smtClean="0">
                <a:latin typeface="Arial" charset="0"/>
                <a:cs typeface="Times New Roman" pitchFamily="18" charset="0"/>
              </a:rPr>
              <a:t>© Don Link, Indian Creek School, 2004</a:t>
            </a:r>
          </a:p>
          <a:p>
            <a:pPr>
              <a:spcBef>
                <a:spcPct val="0"/>
              </a:spcBef>
            </a:pPr>
            <a:endParaRPr lang="en-US" sz="200" smtClean="0">
              <a:latin typeface="Arial" charset="0"/>
              <a:cs typeface="Times New Roman" pitchFamily="18" charset="0"/>
            </a:endParaRPr>
          </a:p>
          <a:p>
            <a:pPr>
              <a:spcBef>
                <a:spcPct val="0"/>
              </a:spcBef>
            </a:pPr>
            <a:r>
              <a:rPr lang="en-US" smtClean="0">
                <a:latin typeface="Arial" charset="0"/>
                <a:cs typeface="Times New Roman" pitchFamily="18" charset="0"/>
              </a:rPr>
              <a:t>You can easily customize this template to create your own Jeopardy game.  Simply follow the step-by-step instruc-tions that appear on each slide.</a:t>
            </a:r>
            <a:endParaRPr lang="en-US" smtClean="0">
              <a:solidFill>
                <a:srgbClr val="FF0000"/>
              </a:solidFill>
              <a:latin typeface="Arial" charset="0"/>
              <a:cs typeface="Times New Roman" pitchFamily="18" charset="0"/>
            </a:endParaRPr>
          </a:p>
        </p:txBody>
      </p:sp>
      <p:sp>
        <p:nvSpPr>
          <p:cNvPr id="33796" name="Rectangle 4"/>
          <p:cNvSpPr>
            <a:spLocks noChangeArrowheads="1"/>
          </p:cNvSpPr>
          <p:nvPr/>
        </p:nvSpPr>
        <p:spPr bwMode="auto">
          <a:xfrm>
            <a:off x="247650" y="3771900"/>
            <a:ext cx="3497263" cy="2281238"/>
          </a:xfrm>
          <a:prstGeom prst="rect">
            <a:avLst/>
          </a:prstGeom>
          <a:noFill/>
          <a:ln w="9525">
            <a:noFill/>
            <a:miter lim="800000"/>
            <a:headEnd/>
            <a:tailEnd/>
          </a:ln>
        </p:spPr>
        <p:txBody>
          <a:bodyPr/>
          <a:lstStyle/>
          <a:p>
            <a:pPr marL="228600" indent="-228600">
              <a:buFontTx/>
              <a:buAutoNum type="arabicPeriod"/>
            </a:pPr>
            <a:r>
              <a:rPr lang="en-US" sz="1200">
                <a:solidFill>
                  <a:srgbClr val="000000"/>
                </a:solidFill>
                <a:cs typeface="Times New Roman" pitchFamily="18" charset="0"/>
              </a:rPr>
              <a:t>Print the notes for slides 1 through 3 by doing the following:</a:t>
            </a:r>
          </a:p>
          <a:p>
            <a:pPr marL="685800" lvl="1" indent="-228600">
              <a:buFontTx/>
              <a:buChar char="•"/>
            </a:pPr>
            <a:r>
              <a:rPr lang="en-US" sz="1200">
                <a:solidFill>
                  <a:srgbClr val="000000"/>
                </a:solidFill>
                <a:cs typeface="Times New Roman" pitchFamily="18" charset="0"/>
              </a:rPr>
              <a:t>Under </a:t>
            </a:r>
            <a:r>
              <a:rPr lang="en-US" sz="1200">
                <a:solidFill>
                  <a:srgbClr val="FF0000"/>
                </a:solidFill>
                <a:cs typeface="Times New Roman" pitchFamily="18" charset="0"/>
              </a:rPr>
              <a:t>File</a:t>
            </a:r>
            <a:r>
              <a:rPr lang="en-US" sz="1200">
                <a:solidFill>
                  <a:srgbClr val="000000"/>
                </a:solidFill>
                <a:cs typeface="Times New Roman" pitchFamily="18" charset="0"/>
              </a:rPr>
              <a:t> select </a:t>
            </a:r>
            <a:r>
              <a:rPr lang="en-US" sz="1200">
                <a:solidFill>
                  <a:srgbClr val="FF0000"/>
                </a:solidFill>
                <a:cs typeface="Times New Roman" pitchFamily="18" charset="0"/>
              </a:rPr>
              <a:t>Print…</a:t>
            </a:r>
            <a:endParaRPr lang="en-US" sz="1200">
              <a:solidFill>
                <a:srgbClr val="000000"/>
              </a:solidFill>
              <a:cs typeface="Times New Roman" pitchFamily="18" charset="0"/>
            </a:endParaRPr>
          </a:p>
          <a:p>
            <a:pPr marL="685800" lvl="1" indent="-228600">
              <a:buFontTx/>
              <a:buChar char="•"/>
            </a:pPr>
            <a:r>
              <a:rPr lang="en-US" sz="1200">
                <a:solidFill>
                  <a:srgbClr val="000000"/>
                </a:solidFill>
                <a:cs typeface="Times New Roman" pitchFamily="18" charset="0"/>
              </a:rPr>
              <a:t>In the section entitled Print Range, click the radio button for </a:t>
            </a:r>
            <a:r>
              <a:rPr lang="en-US" sz="1200">
                <a:solidFill>
                  <a:srgbClr val="FF0000"/>
                </a:solidFill>
                <a:cs typeface="Times New Roman" pitchFamily="18" charset="0"/>
              </a:rPr>
              <a:t>Slides</a:t>
            </a:r>
            <a:r>
              <a:rPr lang="en-US" sz="1200">
                <a:solidFill>
                  <a:srgbClr val="000000"/>
                </a:solidFill>
                <a:cs typeface="Times New Roman" pitchFamily="18" charset="0"/>
              </a:rPr>
              <a:t> and in the box to its right, type in </a:t>
            </a:r>
            <a:r>
              <a:rPr lang="en-US" sz="1200">
                <a:solidFill>
                  <a:srgbClr val="FF0000"/>
                </a:solidFill>
                <a:cs typeface="Times New Roman" pitchFamily="18" charset="0"/>
              </a:rPr>
              <a:t>1-3</a:t>
            </a:r>
            <a:r>
              <a:rPr lang="en-US" sz="1200">
                <a:solidFill>
                  <a:srgbClr val="000000"/>
                </a:solidFill>
                <a:cs typeface="Times New Roman" pitchFamily="18" charset="0"/>
              </a:rPr>
              <a:t>.</a:t>
            </a:r>
          </a:p>
          <a:p>
            <a:pPr marL="685800" lvl="1" indent="-228600">
              <a:buFontTx/>
              <a:buChar char="•"/>
            </a:pPr>
            <a:r>
              <a:rPr lang="en-US" sz="1200">
                <a:solidFill>
                  <a:srgbClr val="000000"/>
                </a:solidFill>
                <a:cs typeface="Times New Roman" pitchFamily="18" charset="0"/>
              </a:rPr>
              <a:t>Under </a:t>
            </a:r>
            <a:r>
              <a:rPr lang="en-US" sz="1200">
                <a:solidFill>
                  <a:srgbClr val="FF0000"/>
                </a:solidFill>
                <a:cs typeface="Times New Roman" pitchFamily="18" charset="0"/>
              </a:rPr>
              <a:t>Print what:</a:t>
            </a:r>
            <a:r>
              <a:rPr lang="en-US" sz="1200">
                <a:solidFill>
                  <a:srgbClr val="000000"/>
                </a:solidFill>
                <a:cs typeface="Times New Roman" pitchFamily="18" charset="0"/>
              </a:rPr>
              <a:t>, select </a:t>
            </a:r>
            <a:r>
              <a:rPr lang="en-US" sz="1200">
                <a:solidFill>
                  <a:srgbClr val="FF0000"/>
                </a:solidFill>
                <a:cs typeface="Times New Roman" pitchFamily="18" charset="0"/>
              </a:rPr>
              <a:t>Notes Pages</a:t>
            </a:r>
            <a:r>
              <a:rPr lang="en-US" sz="1200">
                <a:solidFill>
                  <a:srgbClr val="000000"/>
                </a:solidFill>
                <a:cs typeface="Times New Roman" pitchFamily="18" charset="0"/>
              </a:rPr>
              <a:t>. </a:t>
            </a:r>
          </a:p>
          <a:p>
            <a:pPr marL="685800" lvl="1" indent="-228600"/>
            <a:endParaRPr lang="en-US" sz="600">
              <a:solidFill>
                <a:srgbClr val="000000"/>
              </a:solidFill>
              <a:cs typeface="Times New Roman" pitchFamily="18" charset="0"/>
            </a:endParaRPr>
          </a:p>
          <a:p>
            <a:pPr marL="685800" lvl="1" indent="-228600"/>
            <a:r>
              <a:rPr lang="en-US" sz="1200">
                <a:solidFill>
                  <a:srgbClr val="000000"/>
                </a:solidFill>
                <a:cs typeface="Times New Roman" pitchFamily="18" charset="0"/>
              </a:rPr>
              <a:t>	At this point, the Print pop-up should look like the picture at the right.</a:t>
            </a:r>
          </a:p>
          <a:p>
            <a:pPr marL="685800" lvl="1" indent="-228600"/>
            <a:endParaRPr lang="en-US" sz="600">
              <a:solidFill>
                <a:srgbClr val="000000"/>
              </a:solidFill>
              <a:cs typeface="Times New Roman" pitchFamily="18" charset="0"/>
            </a:endParaRPr>
          </a:p>
          <a:p>
            <a:pPr marL="685800" lvl="1" indent="-228600">
              <a:buFontTx/>
              <a:buChar char="•"/>
            </a:pPr>
            <a:r>
              <a:rPr lang="en-US" sz="1200">
                <a:solidFill>
                  <a:srgbClr val="000000"/>
                </a:solidFill>
                <a:cs typeface="Times New Roman" pitchFamily="18" charset="0"/>
              </a:rPr>
              <a:t>Click </a:t>
            </a:r>
            <a:r>
              <a:rPr lang="en-US" sz="1200">
                <a:solidFill>
                  <a:srgbClr val="FF0000"/>
                </a:solidFill>
                <a:cs typeface="Times New Roman" pitchFamily="18" charset="0"/>
              </a:rPr>
              <a:t>OK</a:t>
            </a:r>
          </a:p>
        </p:txBody>
      </p:sp>
      <p:grpSp>
        <p:nvGrpSpPr>
          <p:cNvPr id="33797" name="Group 5"/>
          <p:cNvGrpSpPr>
            <a:grpSpLocks/>
          </p:cNvGrpSpPr>
          <p:nvPr/>
        </p:nvGrpSpPr>
        <p:grpSpPr bwMode="auto">
          <a:xfrm>
            <a:off x="3913188" y="3398838"/>
            <a:ext cx="2765425" cy="3122612"/>
            <a:chOff x="1578" y="810"/>
            <a:chExt cx="1934" cy="2008"/>
          </a:xfrm>
        </p:grpSpPr>
        <p:pic>
          <p:nvPicPr>
            <p:cNvPr id="33810" name="Picture 6"/>
            <p:cNvPicPr>
              <a:picLocks noChangeAspect="1" noChangeArrowheads="1"/>
            </p:cNvPicPr>
            <p:nvPr/>
          </p:nvPicPr>
          <p:blipFill>
            <a:blip r:embed="rId3"/>
            <a:srcRect/>
            <a:stretch>
              <a:fillRect/>
            </a:stretch>
          </p:blipFill>
          <p:spPr bwMode="auto">
            <a:xfrm>
              <a:off x="1584" y="810"/>
              <a:ext cx="1928" cy="2008"/>
            </a:xfrm>
            <a:prstGeom prst="rect">
              <a:avLst/>
            </a:prstGeom>
            <a:noFill/>
            <a:ln w="9525">
              <a:noFill/>
              <a:miter lim="800000"/>
              <a:headEnd/>
              <a:tailEnd/>
            </a:ln>
          </p:spPr>
        </p:pic>
        <p:sp>
          <p:nvSpPr>
            <p:cNvPr id="33811" name="Oval 7"/>
            <p:cNvSpPr>
              <a:spLocks noChangeArrowheads="1"/>
            </p:cNvSpPr>
            <p:nvPr/>
          </p:nvSpPr>
          <p:spPr bwMode="auto">
            <a:xfrm>
              <a:off x="1638" y="1692"/>
              <a:ext cx="456" cy="180"/>
            </a:xfrm>
            <a:prstGeom prst="ellipse">
              <a:avLst/>
            </a:prstGeom>
            <a:noFill/>
            <a:ln w="19050">
              <a:solidFill>
                <a:srgbClr val="FF0000"/>
              </a:solidFill>
              <a:round/>
              <a:headEnd/>
              <a:tailEnd/>
            </a:ln>
          </p:spPr>
          <p:txBody>
            <a:bodyPr wrap="none" anchor="ctr"/>
            <a:lstStyle/>
            <a:p>
              <a:endParaRPr lang="ru-RU" sz="1200">
                <a:solidFill>
                  <a:srgbClr val="000000"/>
                </a:solidFill>
              </a:endParaRPr>
            </a:p>
          </p:txBody>
        </p:sp>
        <p:sp>
          <p:nvSpPr>
            <p:cNvPr id="33812" name="Oval 8"/>
            <p:cNvSpPr>
              <a:spLocks noChangeArrowheads="1"/>
            </p:cNvSpPr>
            <p:nvPr/>
          </p:nvSpPr>
          <p:spPr bwMode="auto">
            <a:xfrm>
              <a:off x="1578" y="2100"/>
              <a:ext cx="456" cy="180"/>
            </a:xfrm>
            <a:prstGeom prst="ellipse">
              <a:avLst/>
            </a:prstGeom>
            <a:noFill/>
            <a:ln w="19050">
              <a:solidFill>
                <a:srgbClr val="FF0000"/>
              </a:solidFill>
              <a:round/>
              <a:headEnd/>
              <a:tailEnd/>
            </a:ln>
          </p:spPr>
          <p:txBody>
            <a:bodyPr wrap="none" anchor="ctr"/>
            <a:lstStyle/>
            <a:p>
              <a:endParaRPr lang="ru-RU" sz="1200">
                <a:solidFill>
                  <a:srgbClr val="000000"/>
                </a:solidFill>
              </a:endParaRPr>
            </a:p>
          </p:txBody>
        </p:sp>
      </p:grpSp>
      <p:sp>
        <p:nvSpPr>
          <p:cNvPr id="33798" name="Line 10"/>
          <p:cNvSpPr>
            <a:spLocks noChangeShapeType="1"/>
          </p:cNvSpPr>
          <p:nvPr/>
        </p:nvSpPr>
        <p:spPr bwMode="auto">
          <a:xfrm>
            <a:off x="3241675" y="4781550"/>
            <a:ext cx="755650" cy="100013"/>
          </a:xfrm>
          <a:prstGeom prst="line">
            <a:avLst/>
          </a:prstGeom>
          <a:noFill/>
          <a:ln w="9525">
            <a:solidFill>
              <a:srgbClr val="FF0000"/>
            </a:solidFill>
            <a:round/>
            <a:headEnd/>
            <a:tailEnd type="triangle" w="med" len="med"/>
          </a:ln>
        </p:spPr>
        <p:txBody>
          <a:bodyPr/>
          <a:lstStyle/>
          <a:p>
            <a:endParaRPr lang="ru-RU"/>
          </a:p>
        </p:txBody>
      </p:sp>
      <p:sp>
        <p:nvSpPr>
          <p:cNvPr id="33799" name="Line 11"/>
          <p:cNvSpPr>
            <a:spLocks noChangeShapeType="1"/>
          </p:cNvSpPr>
          <p:nvPr/>
        </p:nvSpPr>
        <p:spPr bwMode="auto">
          <a:xfrm>
            <a:off x="3498850" y="5114925"/>
            <a:ext cx="450850" cy="338138"/>
          </a:xfrm>
          <a:prstGeom prst="line">
            <a:avLst/>
          </a:prstGeom>
          <a:noFill/>
          <a:ln w="9525">
            <a:solidFill>
              <a:srgbClr val="FF0000"/>
            </a:solidFill>
            <a:round/>
            <a:headEnd/>
            <a:tailEnd type="triangle" w="med" len="med"/>
          </a:ln>
        </p:spPr>
        <p:txBody>
          <a:bodyPr/>
          <a:lstStyle/>
          <a:p>
            <a:endParaRPr lang="ru-RU"/>
          </a:p>
        </p:txBody>
      </p:sp>
      <p:sp>
        <p:nvSpPr>
          <p:cNvPr id="33800" name="Rectangle 12"/>
          <p:cNvSpPr>
            <a:spLocks noChangeArrowheads="1"/>
          </p:cNvSpPr>
          <p:nvPr/>
        </p:nvSpPr>
        <p:spPr bwMode="auto">
          <a:xfrm>
            <a:off x="247650" y="6061075"/>
            <a:ext cx="3621088" cy="935038"/>
          </a:xfrm>
          <a:prstGeom prst="rect">
            <a:avLst/>
          </a:prstGeom>
          <a:noFill/>
          <a:ln w="9525">
            <a:noFill/>
            <a:miter lim="800000"/>
            <a:headEnd/>
            <a:tailEnd/>
          </a:ln>
        </p:spPr>
        <p:txBody>
          <a:bodyPr/>
          <a:lstStyle/>
          <a:p>
            <a:pPr marL="228600" indent="-228600">
              <a:spcBef>
                <a:spcPct val="30000"/>
              </a:spcBef>
            </a:pPr>
            <a:r>
              <a:rPr lang="en-US" sz="1200">
                <a:solidFill>
                  <a:srgbClr val="000000"/>
                </a:solidFill>
                <a:cs typeface="Times New Roman" pitchFamily="18" charset="0"/>
              </a:rPr>
              <a:t>2.	Now that you have printed instructions for tailoring the game, you can make the needed changes to each slide by moving into Slide View.  Simply </a:t>
            </a:r>
            <a:r>
              <a:rPr lang="en-US" sz="1200" u="sng">
                <a:solidFill>
                  <a:srgbClr val="000000"/>
                </a:solidFill>
                <a:cs typeface="Times New Roman" pitchFamily="18" charset="0"/>
              </a:rPr>
              <a:t>double click the blue slide above</a:t>
            </a:r>
            <a:r>
              <a:rPr lang="en-US" sz="1200">
                <a:solidFill>
                  <a:srgbClr val="000000"/>
                </a:solidFill>
                <a:cs typeface="Times New Roman" pitchFamily="18" charset="0"/>
              </a:rPr>
              <a:t>.</a:t>
            </a:r>
          </a:p>
        </p:txBody>
      </p:sp>
      <p:sp>
        <p:nvSpPr>
          <p:cNvPr id="33801" name="Rectangle 14"/>
          <p:cNvSpPr>
            <a:spLocks noChangeArrowheads="1"/>
          </p:cNvSpPr>
          <p:nvPr/>
        </p:nvSpPr>
        <p:spPr bwMode="auto">
          <a:xfrm>
            <a:off x="247650" y="7035800"/>
            <a:ext cx="3621088" cy="2643188"/>
          </a:xfrm>
          <a:prstGeom prst="rect">
            <a:avLst/>
          </a:prstGeom>
          <a:noFill/>
          <a:ln w="9525">
            <a:noFill/>
            <a:miter lim="800000"/>
            <a:headEnd/>
            <a:tailEnd/>
          </a:ln>
        </p:spPr>
        <p:txBody>
          <a:bodyPr/>
          <a:lstStyle/>
          <a:p>
            <a:pPr marL="228600" indent="-228600">
              <a:spcBef>
                <a:spcPct val="30000"/>
              </a:spcBef>
              <a:buFontTx/>
              <a:buAutoNum type="arabicPeriod" startAt="3"/>
            </a:pPr>
            <a:r>
              <a:rPr lang="en-US" sz="1200">
                <a:solidFill>
                  <a:srgbClr val="000000"/>
                </a:solidFill>
                <a:cs typeface="Times New Roman" pitchFamily="18" charset="0"/>
              </a:rPr>
              <a:t>Change Slide 1:</a:t>
            </a:r>
          </a:p>
          <a:p>
            <a:pPr marL="685800" lvl="1" indent="-228600">
              <a:spcBef>
                <a:spcPct val="30000"/>
              </a:spcBef>
              <a:buFontTx/>
              <a:buChar char="•"/>
            </a:pPr>
            <a:r>
              <a:rPr lang="en-US" sz="1200">
                <a:solidFill>
                  <a:srgbClr val="000000"/>
                </a:solidFill>
                <a:cs typeface="Times New Roman" pitchFamily="18" charset="0"/>
              </a:rPr>
              <a:t>Double click on the word </a:t>
            </a:r>
            <a:r>
              <a:rPr lang="en-US" sz="1200">
                <a:solidFill>
                  <a:srgbClr val="FF0000"/>
                </a:solidFill>
                <a:cs typeface="Times New Roman" pitchFamily="18" charset="0"/>
              </a:rPr>
              <a:t>Subject</a:t>
            </a:r>
            <a:r>
              <a:rPr lang="en-US" sz="1200">
                <a:solidFill>
                  <a:srgbClr val="000000"/>
                </a:solidFill>
                <a:cs typeface="Times New Roman" pitchFamily="18" charset="0"/>
              </a:rPr>
              <a:t>, and type in the subject you want in its place (e.g., Math).</a:t>
            </a:r>
          </a:p>
          <a:p>
            <a:pPr marL="685800" lvl="1" indent="-228600">
              <a:spcBef>
                <a:spcPct val="30000"/>
              </a:spcBef>
              <a:buFontTx/>
              <a:buChar char="•"/>
            </a:pPr>
            <a:r>
              <a:rPr lang="en-US" sz="1200">
                <a:solidFill>
                  <a:srgbClr val="000000"/>
                </a:solidFill>
                <a:cs typeface="Times New Roman" pitchFamily="18" charset="0"/>
              </a:rPr>
              <a:t>Double click on the word </a:t>
            </a:r>
            <a:r>
              <a:rPr lang="en-US" sz="1200">
                <a:solidFill>
                  <a:srgbClr val="FF0000"/>
                </a:solidFill>
                <a:cs typeface="Times New Roman" pitchFamily="18" charset="0"/>
              </a:rPr>
              <a:t>Teacher</a:t>
            </a:r>
            <a:r>
              <a:rPr lang="en-US" sz="1200">
                <a:solidFill>
                  <a:srgbClr val="000000"/>
                </a:solidFill>
                <a:cs typeface="Times New Roman" pitchFamily="18" charset="0"/>
              </a:rPr>
              <a:t> in the bottom right of the slide, and type over it with your name (e.g., Mr. Link).</a:t>
            </a:r>
          </a:p>
          <a:p>
            <a:pPr marL="685800" lvl="1" indent="-228600">
              <a:spcBef>
                <a:spcPct val="30000"/>
              </a:spcBef>
            </a:pPr>
            <a:r>
              <a:rPr lang="en-US" sz="1200">
                <a:solidFill>
                  <a:srgbClr val="000000"/>
                </a:solidFill>
                <a:cs typeface="Times New Roman" pitchFamily="18" charset="0"/>
              </a:rPr>
              <a:t>	After doing this, the new slide will look something like this:</a:t>
            </a:r>
          </a:p>
          <a:p>
            <a:pPr marL="228600" indent="-228600">
              <a:spcBef>
                <a:spcPct val="30000"/>
              </a:spcBef>
            </a:pPr>
            <a:endParaRPr lang="en-US" sz="600">
              <a:solidFill>
                <a:srgbClr val="000000"/>
              </a:solidFill>
              <a:cs typeface="Times New Roman" pitchFamily="18" charset="0"/>
            </a:endParaRPr>
          </a:p>
          <a:p>
            <a:pPr marL="228600" indent="-228600">
              <a:spcBef>
                <a:spcPct val="30000"/>
              </a:spcBef>
            </a:pPr>
            <a:r>
              <a:rPr lang="en-US" sz="1200">
                <a:solidFill>
                  <a:srgbClr val="000000"/>
                </a:solidFill>
                <a:cs typeface="Times New Roman" pitchFamily="18" charset="0"/>
              </a:rPr>
              <a:t>4.	Go on to the next slide.</a:t>
            </a:r>
          </a:p>
        </p:txBody>
      </p:sp>
      <p:pic>
        <p:nvPicPr>
          <p:cNvPr id="33802" name="Picture 16"/>
          <p:cNvPicPr>
            <a:picLocks noChangeAspect="1" noChangeArrowheads="1"/>
          </p:cNvPicPr>
          <p:nvPr/>
        </p:nvPicPr>
        <p:blipFill>
          <a:blip r:embed="rId4"/>
          <a:srcRect/>
          <a:stretch>
            <a:fillRect/>
          </a:stretch>
        </p:blipFill>
        <p:spPr bwMode="auto">
          <a:xfrm>
            <a:off x="3913188" y="7004050"/>
            <a:ext cx="2770187" cy="2260600"/>
          </a:xfrm>
          <a:prstGeom prst="rect">
            <a:avLst/>
          </a:prstGeom>
          <a:noFill/>
          <a:ln w="9525">
            <a:noFill/>
            <a:miter lim="800000"/>
            <a:headEnd/>
            <a:tailEnd/>
          </a:ln>
        </p:spPr>
      </p:pic>
      <p:sp>
        <p:nvSpPr>
          <p:cNvPr id="33803" name="Line 17"/>
          <p:cNvSpPr>
            <a:spLocks noChangeShapeType="1"/>
          </p:cNvSpPr>
          <p:nvPr/>
        </p:nvSpPr>
        <p:spPr bwMode="auto">
          <a:xfrm>
            <a:off x="2486025" y="8983663"/>
            <a:ext cx="1352550" cy="0"/>
          </a:xfrm>
          <a:prstGeom prst="line">
            <a:avLst/>
          </a:prstGeom>
          <a:noFill/>
          <a:ln w="9525">
            <a:solidFill>
              <a:schemeClr val="tx1"/>
            </a:solidFill>
            <a:round/>
            <a:headEnd/>
            <a:tailEnd type="triangle" w="med" len="med"/>
          </a:ln>
        </p:spPr>
        <p:txBody>
          <a:bodyPr/>
          <a:lstStyle/>
          <a:p>
            <a:endParaRPr lang="ru-RU"/>
          </a:p>
        </p:txBody>
      </p:sp>
      <p:sp>
        <p:nvSpPr>
          <p:cNvPr id="33804" name="Line 18"/>
          <p:cNvSpPr>
            <a:spLocks noChangeShapeType="1"/>
          </p:cNvSpPr>
          <p:nvPr/>
        </p:nvSpPr>
        <p:spPr bwMode="auto">
          <a:xfrm flipV="1">
            <a:off x="1885950" y="7658100"/>
            <a:ext cx="2838450" cy="206375"/>
          </a:xfrm>
          <a:prstGeom prst="line">
            <a:avLst/>
          </a:prstGeom>
          <a:noFill/>
          <a:ln w="9525">
            <a:solidFill>
              <a:srgbClr val="FF0000"/>
            </a:solidFill>
            <a:round/>
            <a:headEnd/>
            <a:tailEnd type="triangle" w="med" len="med"/>
          </a:ln>
        </p:spPr>
        <p:txBody>
          <a:bodyPr/>
          <a:lstStyle/>
          <a:p>
            <a:endParaRPr lang="ru-RU"/>
          </a:p>
        </p:txBody>
      </p:sp>
      <p:sp>
        <p:nvSpPr>
          <p:cNvPr id="33805" name="Line 19"/>
          <p:cNvSpPr>
            <a:spLocks noChangeShapeType="1"/>
          </p:cNvSpPr>
          <p:nvPr/>
        </p:nvSpPr>
        <p:spPr bwMode="auto">
          <a:xfrm>
            <a:off x="3219450" y="8548688"/>
            <a:ext cx="2714625" cy="423862"/>
          </a:xfrm>
          <a:prstGeom prst="line">
            <a:avLst/>
          </a:prstGeom>
          <a:noFill/>
          <a:ln w="9525">
            <a:solidFill>
              <a:srgbClr val="FF0000"/>
            </a:solidFill>
            <a:round/>
            <a:headEnd/>
            <a:tailEnd type="triangle" w="med" len="med"/>
          </a:ln>
        </p:spPr>
        <p:txBody>
          <a:bodyPr/>
          <a:lstStyle/>
          <a:p>
            <a:endParaRPr lang="ru-RU"/>
          </a:p>
        </p:txBody>
      </p:sp>
      <p:sp>
        <p:nvSpPr>
          <p:cNvPr id="33806" name="Text Box 20"/>
          <p:cNvSpPr txBox="1">
            <a:spLocks noChangeArrowheads="1"/>
          </p:cNvSpPr>
          <p:nvPr/>
        </p:nvSpPr>
        <p:spPr bwMode="auto">
          <a:xfrm>
            <a:off x="254000" y="2281238"/>
            <a:ext cx="6332538" cy="862012"/>
          </a:xfrm>
          <a:prstGeom prst="rect">
            <a:avLst/>
          </a:prstGeom>
          <a:noFill/>
          <a:ln w="9525">
            <a:solidFill>
              <a:schemeClr val="tx1"/>
            </a:solidFill>
            <a:miter lim="800000"/>
            <a:headEnd/>
            <a:tailEnd/>
          </a:ln>
        </p:spPr>
        <p:txBody>
          <a:bodyPr>
            <a:spAutoFit/>
          </a:bodyPr>
          <a:lstStyle/>
          <a:p>
            <a:r>
              <a:rPr lang="en-US" sz="1400" b="1">
                <a:solidFill>
                  <a:srgbClr val="000000"/>
                </a:solidFill>
              </a:rPr>
              <a:t>Slide 1-Title</a:t>
            </a:r>
          </a:p>
          <a:p>
            <a:r>
              <a:rPr lang="en-US" sz="1200">
                <a:solidFill>
                  <a:srgbClr val="000000"/>
                </a:solidFill>
              </a:rPr>
              <a:t>This slide begins the game.  When you first start the presentation, the screen appears all blue.  When you click the mouse button, the Jeopardy theme song plays, and the title and “Hosted by” text slowly move into place.</a:t>
            </a:r>
          </a:p>
        </p:txBody>
      </p:sp>
      <p:sp>
        <p:nvSpPr>
          <p:cNvPr id="33807" name="Text Box 22"/>
          <p:cNvSpPr txBox="1">
            <a:spLocks noChangeArrowheads="1"/>
          </p:cNvSpPr>
          <p:nvPr/>
        </p:nvSpPr>
        <p:spPr bwMode="auto">
          <a:xfrm>
            <a:off x="247650" y="3394075"/>
            <a:ext cx="3448050" cy="276225"/>
          </a:xfrm>
          <a:prstGeom prst="rect">
            <a:avLst/>
          </a:prstGeom>
          <a:noFill/>
          <a:ln w="9525">
            <a:noFill/>
            <a:miter lim="800000"/>
            <a:headEnd/>
            <a:tailEnd/>
          </a:ln>
        </p:spPr>
        <p:txBody>
          <a:bodyPr wrap="none">
            <a:spAutoFit/>
          </a:bodyPr>
          <a:lstStyle/>
          <a:p>
            <a:r>
              <a:rPr lang="en-US" sz="1200" b="1">
                <a:solidFill>
                  <a:srgbClr val="000000"/>
                </a:solidFill>
              </a:rPr>
              <a:t>To tailor this slide, follow these instructions:</a:t>
            </a:r>
          </a:p>
        </p:txBody>
      </p:sp>
      <p:pic>
        <p:nvPicPr>
          <p:cNvPr id="33808" name="Picture 25" descr="Picture1-web"/>
          <p:cNvPicPr>
            <a:picLocks noChangeAspect="1" noChangeArrowheads="1"/>
          </p:cNvPicPr>
          <p:nvPr/>
        </p:nvPicPr>
        <p:blipFill>
          <a:blip r:embed="rId5"/>
          <a:srcRect/>
          <a:stretch>
            <a:fillRect/>
          </a:stretch>
        </p:blipFill>
        <p:spPr bwMode="auto">
          <a:xfrm>
            <a:off x="2844800" y="209550"/>
            <a:ext cx="698500" cy="673100"/>
          </a:xfrm>
          <a:prstGeom prst="rect">
            <a:avLst/>
          </a:prstGeom>
          <a:noFill/>
          <a:ln w="9525">
            <a:noFill/>
            <a:miter lim="800000"/>
            <a:headEnd/>
            <a:tailEnd/>
          </a:ln>
        </p:spPr>
      </p:pic>
      <p:sp>
        <p:nvSpPr>
          <p:cNvPr id="33809" name="Line 26"/>
          <p:cNvSpPr>
            <a:spLocks noChangeShapeType="1"/>
          </p:cNvSpPr>
          <p:nvPr/>
        </p:nvSpPr>
        <p:spPr bwMode="auto">
          <a:xfrm>
            <a:off x="1689100" y="5899150"/>
            <a:ext cx="3848100" cy="442913"/>
          </a:xfrm>
          <a:prstGeom prst="line">
            <a:avLst/>
          </a:prstGeom>
          <a:noFill/>
          <a:ln w="9525">
            <a:solidFill>
              <a:srgbClr val="FF0000"/>
            </a:solidFill>
            <a:round/>
            <a:headEnd/>
            <a:tailEnd type="triangle" w="med" len="med"/>
          </a:ln>
        </p:spPr>
        <p:txBody>
          <a:bodyPr/>
          <a:lstStyle/>
          <a:p>
            <a:endParaRPr lang="ru-R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4331411-5AD3-4BD5-A1EF-CC3F978AE0AF}" type="slidenum">
              <a:rPr lang="en-US">
                <a:solidFill>
                  <a:srgbClr val="000000"/>
                </a:solidFill>
                <a:latin typeface="Times New Roman" pitchFamily="18" charset="0"/>
                <a:cs typeface="Arial" charset="0"/>
              </a:rPr>
              <a:pPr fontAlgn="base">
                <a:spcBef>
                  <a:spcPct val="0"/>
                </a:spcBef>
                <a:spcAft>
                  <a:spcPct val="0"/>
                </a:spcAft>
              </a:pPr>
              <a:t>11</a:t>
            </a:fld>
            <a:endParaRPr lang="en-US">
              <a:solidFill>
                <a:srgbClr val="000000"/>
              </a:solidFill>
              <a:latin typeface="Times New Roman" pitchFamily="18" charset="0"/>
              <a:cs typeface="Arial" charset="0"/>
            </a:endParaRPr>
          </a:p>
        </p:txBody>
      </p:sp>
      <p:sp>
        <p:nvSpPr>
          <p:cNvPr id="35842" name="Rectangle 2"/>
          <p:cNvSpPr>
            <a:spLocks noGrp="1" noRot="1" noChangeAspect="1" noChangeArrowheads="1" noTextEdit="1"/>
          </p:cNvSpPr>
          <p:nvPr>
            <p:ph type="sldImg"/>
          </p:nvPr>
        </p:nvSpPr>
        <p:spPr bwMode="auto">
          <a:xfrm>
            <a:off x="166688" y="238125"/>
            <a:ext cx="2522537" cy="1893888"/>
          </a:xfrm>
          <a:noFill/>
          <a:ln>
            <a:solidFill>
              <a:srgbClr val="000000"/>
            </a:solidFill>
            <a:miter lim="800000"/>
            <a:headEnd/>
            <a:tailEnd/>
          </a:ln>
        </p:spPr>
      </p:sp>
      <p:sp>
        <p:nvSpPr>
          <p:cNvPr id="35843" name="Rectangle 3"/>
          <p:cNvSpPr>
            <a:spLocks noGrp="1" noChangeArrowheads="1"/>
          </p:cNvSpPr>
          <p:nvPr>
            <p:ph type="body" idx="1"/>
          </p:nvPr>
        </p:nvSpPr>
        <p:spPr bwMode="auto">
          <a:xfrm>
            <a:off x="2735263" y="301625"/>
            <a:ext cx="4122737" cy="1368425"/>
          </a:xfrm>
          <a:noFill/>
        </p:spPr>
        <p:txBody>
          <a:bodyPr wrap="square" numCol="1" anchor="t" anchorCtr="0" compatLnSpc="1">
            <a:prstTxWarp prst="textNoShape">
              <a:avLst/>
            </a:prstTxWarp>
          </a:bodyPr>
          <a:lstStyle/>
          <a:p>
            <a:pPr>
              <a:spcBef>
                <a:spcPct val="0"/>
              </a:spcBef>
            </a:pPr>
            <a:r>
              <a:rPr lang="en-US" sz="1800" smtClean="0">
                <a:latin typeface="Arial" charset="0"/>
              </a:rPr>
              <a:t>            Welcome to </a:t>
            </a:r>
            <a:r>
              <a:rPr lang="en-US" sz="1800" b="1" smtClean="0">
                <a:latin typeface="Arial" charset="0"/>
              </a:rPr>
              <a:t>Power Jeopardy</a:t>
            </a:r>
            <a:r>
              <a:rPr lang="en-US" sz="1600" b="1" smtClean="0">
                <a:latin typeface="Arial" charset="0"/>
              </a:rPr>
              <a:t>       </a:t>
            </a:r>
          </a:p>
          <a:p>
            <a:pPr>
              <a:lnSpc>
                <a:spcPct val="50000"/>
              </a:lnSpc>
              <a:spcBef>
                <a:spcPct val="0"/>
              </a:spcBef>
            </a:pPr>
            <a:r>
              <a:rPr lang="en-US" sz="1600" b="1" smtClean="0">
                <a:latin typeface="Arial" charset="0"/>
              </a:rPr>
              <a:t>                   </a:t>
            </a:r>
            <a:r>
              <a:rPr lang="en-US" sz="1000" smtClean="0">
                <a:latin typeface="Arial" charset="0"/>
                <a:cs typeface="Times New Roman" pitchFamily="18" charset="0"/>
              </a:rPr>
              <a:t>© Don Link, Indian Creek School, 2004</a:t>
            </a:r>
          </a:p>
          <a:p>
            <a:pPr>
              <a:spcBef>
                <a:spcPct val="0"/>
              </a:spcBef>
            </a:pPr>
            <a:endParaRPr lang="en-US" sz="200" smtClean="0">
              <a:latin typeface="Arial" charset="0"/>
              <a:cs typeface="Times New Roman" pitchFamily="18" charset="0"/>
            </a:endParaRPr>
          </a:p>
          <a:p>
            <a:pPr>
              <a:spcBef>
                <a:spcPct val="0"/>
              </a:spcBef>
            </a:pPr>
            <a:r>
              <a:rPr lang="en-US" smtClean="0">
                <a:latin typeface="Arial" charset="0"/>
                <a:cs typeface="Times New Roman" pitchFamily="18" charset="0"/>
              </a:rPr>
              <a:t>You can easily customize this template to create your own Jeopardy game.  Simply follow the step-by-step instruc-tions that appear on each slide.</a:t>
            </a:r>
            <a:endParaRPr lang="en-US" smtClean="0">
              <a:solidFill>
                <a:srgbClr val="FF0000"/>
              </a:solidFill>
              <a:latin typeface="Arial" charset="0"/>
              <a:cs typeface="Times New Roman" pitchFamily="18" charset="0"/>
            </a:endParaRPr>
          </a:p>
        </p:txBody>
      </p:sp>
      <p:sp>
        <p:nvSpPr>
          <p:cNvPr id="35844" name="Rectangle 4"/>
          <p:cNvSpPr>
            <a:spLocks noChangeArrowheads="1"/>
          </p:cNvSpPr>
          <p:nvPr/>
        </p:nvSpPr>
        <p:spPr bwMode="auto">
          <a:xfrm>
            <a:off x="247650" y="3771900"/>
            <a:ext cx="3497263" cy="2281238"/>
          </a:xfrm>
          <a:prstGeom prst="rect">
            <a:avLst/>
          </a:prstGeom>
          <a:noFill/>
          <a:ln w="9525">
            <a:noFill/>
            <a:miter lim="800000"/>
            <a:headEnd/>
            <a:tailEnd/>
          </a:ln>
        </p:spPr>
        <p:txBody>
          <a:bodyPr/>
          <a:lstStyle/>
          <a:p>
            <a:pPr marL="228600" indent="-228600">
              <a:buFontTx/>
              <a:buAutoNum type="arabicPeriod"/>
            </a:pPr>
            <a:r>
              <a:rPr lang="en-US" sz="1200">
                <a:solidFill>
                  <a:srgbClr val="000000"/>
                </a:solidFill>
                <a:cs typeface="Times New Roman" pitchFamily="18" charset="0"/>
              </a:rPr>
              <a:t>Print the notes for slides 1 through 3 by doing the following:</a:t>
            </a:r>
          </a:p>
          <a:p>
            <a:pPr marL="685800" lvl="1" indent="-228600">
              <a:buFontTx/>
              <a:buChar char="•"/>
            </a:pPr>
            <a:r>
              <a:rPr lang="en-US" sz="1200">
                <a:solidFill>
                  <a:srgbClr val="000000"/>
                </a:solidFill>
                <a:cs typeface="Times New Roman" pitchFamily="18" charset="0"/>
              </a:rPr>
              <a:t>Under </a:t>
            </a:r>
            <a:r>
              <a:rPr lang="en-US" sz="1200">
                <a:solidFill>
                  <a:srgbClr val="FF0000"/>
                </a:solidFill>
                <a:cs typeface="Times New Roman" pitchFamily="18" charset="0"/>
              </a:rPr>
              <a:t>File</a:t>
            </a:r>
            <a:r>
              <a:rPr lang="en-US" sz="1200">
                <a:solidFill>
                  <a:srgbClr val="000000"/>
                </a:solidFill>
                <a:cs typeface="Times New Roman" pitchFamily="18" charset="0"/>
              </a:rPr>
              <a:t> select </a:t>
            </a:r>
            <a:r>
              <a:rPr lang="en-US" sz="1200">
                <a:solidFill>
                  <a:srgbClr val="FF0000"/>
                </a:solidFill>
                <a:cs typeface="Times New Roman" pitchFamily="18" charset="0"/>
              </a:rPr>
              <a:t>Print…</a:t>
            </a:r>
            <a:endParaRPr lang="en-US" sz="1200">
              <a:solidFill>
                <a:srgbClr val="000000"/>
              </a:solidFill>
              <a:cs typeface="Times New Roman" pitchFamily="18" charset="0"/>
            </a:endParaRPr>
          </a:p>
          <a:p>
            <a:pPr marL="685800" lvl="1" indent="-228600">
              <a:buFontTx/>
              <a:buChar char="•"/>
            </a:pPr>
            <a:r>
              <a:rPr lang="en-US" sz="1200">
                <a:solidFill>
                  <a:srgbClr val="000000"/>
                </a:solidFill>
                <a:cs typeface="Times New Roman" pitchFamily="18" charset="0"/>
              </a:rPr>
              <a:t>In the section entitled Print Range, click the radio button for </a:t>
            </a:r>
            <a:r>
              <a:rPr lang="en-US" sz="1200">
                <a:solidFill>
                  <a:srgbClr val="FF0000"/>
                </a:solidFill>
                <a:cs typeface="Times New Roman" pitchFamily="18" charset="0"/>
              </a:rPr>
              <a:t>Slides</a:t>
            </a:r>
            <a:r>
              <a:rPr lang="en-US" sz="1200">
                <a:solidFill>
                  <a:srgbClr val="000000"/>
                </a:solidFill>
                <a:cs typeface="Times New Roman" pitchFamily="18" charset="0"/>
              </a:rPr>
              <a:t> and in the box to its right, type in </a:t>
            </a:r>
            <a:r>
              <a:rPr lang="en-US" sz="1200">
                <a:solidFill>
                  <a:srgbClr val="FF0000"/>
                </a:solidFill>
                <a:cs typeface="Times New Roman" pitchFamily="18" charset="0"/>
              </a:rPr>
              <a:t>1-3</a:t>
            </a:r>
            <a:r>
              <a:rPr lang="en-US" sz="1200">
                <a:solidFill>
                  <a:srgbClr val="000000"/>
                </a:solidFill>
                <a:cs typeface="Times New Roman" pitchFamily="18" charset="0"/>
              </a:rPr>
              <a:t>.</a:t>
            </a:r>
          </a:p>
          <a:p>
            <a:pPr marL="685800" lvl="1" indent="-228600">
              <a:buFontTx/>
              <a:buChar char="•"/>
            </a:pPr>
            <a:r>
              <a:rPr lang="en-US" sz="1200">
                <a:solidFill>
                  <a:srgbClr val="000000"/>
                </a:solidFill>
                <a:cs typeface="Times New Roman" pitchFamily="18" charset="0"/>
              </a:rPr>
              <a:t>Under </a:t>
            </a:r>
            <a:r>
              <a:rPr lang="en-US" sz="1200">
                <a:solidFill>
                  <a:srgbClr val="FF0000"/>
                </a:solidFill>
                <a:cs typeface="Times New Roman" pitchFamily="18" charset="0"/>
              </a:rPr>
              <a:t>Print what:</a:t>
            </a:r>
            <a:r>
              <a:rPr lang="en-US" sz="1200">
                <a:solidFill>
                  <a:srgbClr val="000000"/>
                </a:solidFill>
                <a:cs typeface="Times New Roman" pitchFamily="18" charset="0"/>
              </a:rPr>
              <a:t>, select </a:t>
            </a:r>
            <a:r>
              <a:rPr lang="en-US" sz="1200">
                <a:solidFill>
                  <a:srgbClr val="FF0000"/>
                </a:solidFill>
                <a:cs typeface="Times New Roman" pitchFamily="18" charset="0"/>
              </a:rPr>
              <a:t>Notes Pages</a:t>
            </a:r>
            <a:r>
              <a:rPr lang="en-US" sz="1200">
                <a:solidFill>
                  <a:srgbClr val="000000"/>
                </a:solidFill>
                <a:cs typeface="Times New Roman" pitchFamily="18" charset="0"/>
              </a:rPr>
              <a:t>. </a:t>
            </a:r>
          </a:p>
          <a:p>
            <a:pPr marL="685800" lvl="1" indent="-228600"/>
            <a:endParaRPr lang="en-US" sz="600">
              <a:solidFill>
                <a:srgbClr val="000000"/>
              </a:solidFill>
              <a:cs typeface="Times New Roman" pitchFamily="18" charset="0"/>
            </a:endParaRPr>
          </a:p>
          <a:p>
            <a:pPr marL="685800" lvl="1" indent="-228600"/>
            <a:r>
              <a:rPr lang="en-US" sz="1200">
                <a:solidFill>
                  <a:srgbClr val="000000"/>
                </a:solidFill>
                <a:cs typeface="Times New Roman" pitchFamily="18" charset="0"/>
              </a:rPr>
              <a:t>	At this point, the Print pop-up should look like the picture at the right.</a:t>
            </a:r>
          </a:p>
          <a:p>
            <a:pPr marL="685800" lvl="1" indent="-228600"/>
            <a:endParaRPr lang="en-US" sz="600">
              <a:solidFill>
                <a:srgbClr val="000000"/>
              </a:solidFill>
              <a:cs typeface="Times New Roman" pitchFamily="18" charset="0"/>
            </a:endParaRPr>
          </a:p>
          <a:p>
            <a:pPr marL="685800" lvl="1" indent="-228600">
              <a:buFontTx/>
              <a:buChar char="•"/>
            </a:pPr>
            <a:r>
              <a:rPr lang="en-US" sz="1200">
                <a:solidFill>
                  <a:srgbClr val="000000"/>
                </a:solidFill>
                <a:cs typeface="Times New Roman" pitchFamily="18" charset="0"/>
              </a:rPr>
              <a:t>Click </a:t>
            </a:r>
            <a:r>
              <a:rPr lang="en-US" sz="1200">
                <a:solidFill>
                  <a:srgbClr val="FF0000"/>
                </a:solidFill>
                <a:cs typeface="Times New Roman" pitchFamily="18" charset="0"/>
              </a:rPr>
              <a:t>OK</a:t>
            </a:r>
          </a:p>
        </p:txBody>
      </p:sp>
      <p:grpSp>
        <p:nvGrpSpPr>
          <p:cNvPr id="35845" name="Group 5"/>
          <p:cNvGrpSpPr>
            <a:grpSpLocks/>
          </p:cNvGrpSpPr>
          <p:nvPr/>
        </p:nvGrpSpPr>
        <p:grpSpPr bwMode="auto">
          <a:xfrm>
            <a:off x="3913188" y="3398838"/>
            <a:ext cx="2765425" cy="3122612"/>
            <a:chOff x="1578" y="810"/>
            <a:chExt cx="1934" cy="2008"/>
          </a:xfrm>
        </p:grpSpPr>
        <p:pic>
          <p:nvPicPr>
            <p:cNvPr id="35858" name="Picture 6"/>
            <p:cNvPicPr>
              <a:picLocks noChangeAspect="1" noChangeArrowheads="1"/>
            </p:cNvPicPr>
            <p:nvPr/>
          </p:nvPicPr>
          <p:blipFill>
            <a:blip r:embed="rId3"/>
            <a:srcRect/>
            <a:stretch>
              <a:fillRect/>
            </a:stretch>
          </p:blipFill>
          <p:spPr bwMode="auto">
            <a:xfrm>
              <a:off x="1584" y="810"/>
              <a:ext cx="1928" cy="2008"/>
            </a:xfrm>
            <a:prstGeom prst="rect">
              <a:avLst/>
            </a:prstGeom>
            <a:noFill/>
            <a:ln w="9525">
              <a:noFill/>
              <a:miter lim="800000"/>
              <a:headEnd/>
              <a:tailEnd/>
            </a:ln>
          </p:spPr>
        </p:pic>
        <p:sp>
          <p:nvSpPr>
            <p:cNvPr id="35859" name="Oval 7"/>
            <p:cNvSpPr>
              <a:spLocks noChangeArrowheads="1"/>
            </p:cNvSpPr>
            <p:nvPr/>
          </p:nvSpPr>
          <p:spPr bwMode="auto">
            <a:xfrm>
              <a:off x="1638" y="1692"/>
              <a:ext cx="456" cy="180"/>
            </a:xfrm>
            <a:prstGeom prst="ellipse">
              <a:avLst/>
            </a:prstGeom>
            <a:noFill/>
            <a:ln w="19050">
              <a:solidFill>
                <a:srgbClr val="FF0000"/>
              </a:solidFill>
              <a:round/>
              <a:headEnd/>
              <a:tailEnd/>
            </a:ln>
          </p:spPr>
          <p:txBody>
            <a:bodyPr wrap="none" anchor="ctr"/>
            <a:lstStyle/>
            <a:p>
              <a:endParaRPr lang="ru-RU" sz="1200">
                <a:solidFill>
                  <a:srgbClr val="000000"/>
                </a:solidFill>
              </a:endParaRPr>
            </a:p>
          </p:txBody>
        </p:sp>
        <p:sp>
          <p:nvSpPr>
            <p:cNvPr id="35860" name="Oval 8"/>
            <p:cNvSpPr>
              <a:spLocks noChangeArrowheads="1"/>
            </p:cNvSpPr>
            <p:nvPr/>
          </p:nvSpPr>
          <p:spPr bwMode="auto">
            <a:xfrm>
              <a:off x="1578" y="2100"/>
              <a:ext cx="456" cy="180"/>
            </a:xfrm>
            <a:prstGeom prst="ellipse">
              <a:avLst/>
            </a:prstGeom>
            <a:noFill/>
            <a:ln w="19050">
              <a:solidFill>
                <a:srgbClr val="FF0000"/>
              </a:solidFill>
              <a:round/>
              <a:headEnd/>
              <a:tailEnd/>
            </a:ln>
          </p:spPr>
          <p:txBody>
            <a:bodyPr wrap="none" anchor="ctr"/>
            <a:lstStyle/>
            <a:p>
              <a:endParaRPr lang="ru-RU" sz="1200">
                <a:solidFill>
                  <a:srgbClr val="000000"/>
                </a:solidFill>
              </a:endParaRPr>
            </a:p>
          </p:txBody>
        </p:sp>
      </p:grpSp>
      <p:sp>
        <p:nvSpPr>
          <p:cNvPr id="35846" name="Line 10"/>
          <p:cNvSpPr>
            <a:spLocks noChangeShapeType="1"/>
          </p:cNvSpPr>
          <p:nvPr/>
        </p:nvSpPr>
        <p:spPr bwMode="auto">
          <a:xfrm>
            <a:off x="3241675" y="4781550"/>
            <a:ext cx="755650" cy="100013"/>
          </a:xfrm>
          <a:prstGeom prst="line">
            <a:avLst/>
          </a:prstGeom>
          <a:noFill/>
          <a:ln w="9525">
            <a:solidFill>
              <a:srgbClr val="FF0000"/>
            </a:solidFill>
            <a:round/>
            <a:headEnd/>
            <a:tailEnd type="triangle" w="med" len="med"/>
          </a:ln>
        </p:spPr>
        <p:txBody>
          <a:bodyPr/>
          <a:lstStyle/>
          <a:p>
            <a:endParaRPr lang="ru-RU"/>
          </a:p>
        </p:txBody>
      </p:sp>
      <p:sp>
        <p:nvSpPr>
          <p:cNvPr id="35847" name="Line 11"/>
          <p:cNvSpPr>
            <a:spLocks noChangeShapeType="1"/>
          </p:cNvSpPr>
          <p:nvPr/>
        </p:nvSpPr>
        <p:spPr bwMode="auto">
          <a:xfrm>
            <a:off x="3498850" y="5114925"/>
            <a:ext cx="450850" cy="338138"/>
          </a:xfrm>
          <a:prstGeom prst="line">
            <a:avLst/>
          </a:prstGeom>
          <a:noFill/>
          <a:ln w="9525">
            <a:solidFill>
              <a:srgbClr val="FF0000"/>
            </a:solidFill>
            <a:round/>
            <a:headEnd/>
            <a:tailEnd type="triangle" w="med" len="med"/>
          </a:ln>
        </p:spPr>
        <p:txBody>
          <a:bodyPr/>
          <a:lstStyle/>
          <a:p>
            <a:endParaRPr lang="ru-RU"/>
          </a:p>
        </p:txBody>
      </p:sp>
      <p:sp>
        <p:nvSpPr>
          <p:cNvPr id="35848" name="Rectangle 12"/>
          <p:cNvSpPr>
            <a:spLocks noChangeArrowheads="1"/>
          </p:cNvSpPr>
          <p:nvPr/>
        </p:nvSpPr>
        <p:spPr bwMode="auto">
          <a:xfrm>
            <a:off x="247650" y="6061075"/>
            <a:ext cx="3621088" cy="935038"/>
          </a:xfrm>
          <a:prstGeom prst="rect">
            <a:avLst/>
          </a:prstGeom>
          <a:noFill/>
          <a:ln w="9525">
            <a:noFill/>
            <a:miter lim="800000"/>
            <a:headEnd/>
            <a:tailEnd/>
          </a:ln>
        </p:spPr>
        <p:txBody>
          <a:bodyPr/>
          <a:lstStyle/>
          <a:p>
            <a:pPr marL="228600" indent="-228600">
              <a:spcBef>
                <a:spcPct val="30000"/>
              </a:spcBef>
            </a:pPr>
            <a:r>
              <a:rPr lang="en-US" sz="1200">
                <a:solidFill>
                  <a:srgbClr val="000000"/>
                </a:solidFill>
                <a:cs typeface="Times New Roman" pitchFamily="18" charset="0"/>
              </a:rPr>
              <a:t>2.	Now that you have printed instructions for tailoring the game, you can make the needed changes to each slide by moving into Slide View.  Simply </a:t>
            </a:r>
            <a:r>
              <a:rPr lang="en-US" sz="1200" u="sng">
                <a:solidFill>
                  <a:srgbClr val="000000"/>
                </a:solidFill>
                <a:cs typeface="Times New Roman" pitchFamily="18" charset="0"/>
              </a:rPr>
              <a:t>double click the blue slide above</a:t>
            </a:r>
            <a:r>
              <a:rPr lang="en-US" sz="1200">
                <a:solidFill>
                  <a:srgbClr val="000000"/>
                </a:solidFill>
                <a:cs typeface="Times New Roman" pitchFamily="18" charset="0"/>
              </a:rPr>
              <a:t>.</a:t>
            </a:r>
          </a:p>
        </p:txBody>
      </p:sp>
      <p:sp>
        <p:nvSpPr>
          <p:cNvPr id="35849" name="Rectangle 14"/>
          <p:cNvSpPr>
            <a:spLocks noChangeArrowheads="1"/>
          </p:cNvSpPr>
          <p:nvPr/>
        </p:nvSpPr>
        <p:spPr bwMode="auto">
          <a:xfrm>
            <a:off x="247650" y="7035800"/>
            <a:ext cx="3621088" cy="2643188"/>
          </a:xfrm>
          <a:prstGeom prst="rect">
            <a:avLst/>
          </a:prstGeom>
          <a:noFill/>
          <a:ln w="9525">
            <a:noFill/>
            <a:miter lim="800000"/>
            <a:headEnd/>
            <a:tailEnd/>
          </a:ln>
        </p:spPr>
        <p:txBody>
          <a:bodyPr/>
          <a:lstStyle/>
          <a:p>
            <a:pPr marL="228600" indent="-228600">
              <a:spcBef>
                <a:spcPct val="30000"/>
              </a:spcBef>
              <a:buFontTx/>
              <a:buAutoNum type="arabicPeriod" startAt="3"/>
            </a:pPr>
            <a:r>
              <a:rPr lang="en-US" sz="1200">
                <a:solidFill>
                  <a:srgbClr val="000000"/>
                </a:solidFill>
                <a:cs typeface="Times New Roman" pitchFamily="18" charset="0"/>
              </a:rPr>
              <a:t>Change Slide 1:</a:t>
            </a:r>
          </a:p>
          <a:p>
            <a:pPr marL="685800" lvl="1" indent="-228600">
              <a:spcBef>
                <a:spcPct val="30000"/>
              </a:spcBef>
              <a:buFontTx/>
              <a:buChar char="•"/>
            </a:pPr>
            <a:r>
              <a:rPr lang="en-US" sz="1200">
                <a:solidFill>
                  <a:srgbClr val="000000"/>
                </a:solidFill>
                <a:cs typeface="Times New Roman" pitchFamily="18" charset="0"/>
              </a:rPr>
              <a:t>Double click on the word </a:t>
            </a:r>
            <a:r>
              <a:rPr lang="en-US" sz="1200">
                <a:solidFill>
                  <a:srgbClr val="FF0000"/>
                </a:solidFill>
                <a:cs typeface="Times New Roman" pitchFamily="18" charset="0"/>
              </a:rPr>
              <a:t>Subject</a:t>
            </a:r>
            <a:r>
              <a:rPr lang="en-US" sz="1200">
                <a:solidFill>
                  <a:srgbClr val="000000"/>
                </a:solidFill>
                <a:cs typeface="Times New Roman" pitchFamily="18" charset="0"/>
              </a:rPr>
              <a:t>, and type in the subject you want in its place (e.g., Math).</a:t>
            </a:r>
          </a:p>
          <a:p>
            <a:pPr marL="685800" lvl="1" indent="-228600">
              <a:spcBef>
                <a:spcPct val="30000"/>
              </a:spcBef>
              <a:buFontTx/>
              <a:buChar char="•"/>
            </a:pPr>
            <a:r>
              <a:rPr lang="en-US" sz="1200">
                <a:solidFill>
                  <a:srgbClr val="000000"/>
                </a:solidFill>
                <a:cs typeface="Times New Roman" pitchFamily="18" charset="0"/>
              </a:rPr>
              <a:t>Double click on the word </a:t>
            </a:r>
            <a:r>
              <a:rPr lang="en-US" sz="1200">
                <a:solidFill>
                  <a:srgbClr val="FF0000"/>
                </a:solidFill>
                <a:cs typeface="Times New Roman" pitchFamily="18" charset="0"/>
              </a:rPr>
              <a:t>Teacher</a:t>
            </a:r>
            <a:r>
              <a:rPr lang="en-US" sz="1200">
                <a:solidFill>
                  <a:srgbClr val="000000"/>
                </a:solidFill>
                <a:cs typeface="Times New Roman" pitchFamily="18" charset="0"/>
              </a:rPr>
              <a:t> in the bottom right of the slide, and type over it with your name (e.g., Mr. Link).</a:t>
            </a:r>
          </a:p>
          <a:p>
            <a:pPr marL="685800" lvl="1" indent="-228600">
              <a:spcBef>
                <a:spcPct val="30000"/>
              </a:spcBef>
            </a:pPr>
            <a:r>
              <a:rPr lang="en-US" sz="1200">
                <a:solidFill>
                  <a:srgbClr val="000000"/>
                </a:solidFill>
                <a:cs typeface="Times New Roman" pitchFamily="18" charset="0"/>
              </a:rPr>
              <a:t>	After doing this, the new slide will look something like this:</a:t>
            </a:r>
          </a:p>
          <a:p>
            <a:pPr marL="228600" indent="-228600">
              <a:spcBef>
                <a:spcPct val="30000"/>
              </a:spcBef>
            </a:pPr>
            <a:endParaRPr lang="en-US" sz="600">
              <a:solidFill>
                <a:srgbClr val="000000"/>
              </a:solidFill>
              <a:cs typeface="Times New Roman" pitchFamily="18" charset="0"/>
            </a:endParaRPr>
          </a:p>
          <a:p>
            <a:pPr marL="228600" indent="-228600">
              <a:spcBef>
                <a:spcPct val="30000"/>
              </a:spcBef>
            </a:pPr>
            <a:r>
              <a:rPr lang="en-US" sz="1200">
                <a:solidFill>
                  <a:srgbClr val="000000"/>
                </a:solidFill>
                <a:cs typeface="Times New Roman" pitchFamily="18" charset="0"/>
              </a:rPr>
              <a:t>4.	Go on to the next slide.</a:t>
            </a:r>
          </a:p>
        </p:txBody>
      </p:sp>
      <p:pic>
        <p:nvPicPr>
          <p:cNvPr id="35850" name="Picture 16"/>
          <p:cNvPicPr>
            <a:picLocks noChangeAspect="1" noChangeArrowheads="1"/>
          </p:cNvPicPr>
          <p:nvPr/>
        </p:nvPicPr>
        <p:blipFill>
          <a:blip r:embed="rId4"/>
          <a:srcRect/>
          <a:stretch>
            <a:fillRect/>
          </a:stretch>
        </p:blipFill>
        <p:spPr bwMode="auto">
          <a:xfrm>
            <a:off x="3913188" y="7004050"/>
            <a:ext cx="2770187" cy="2260600"/>
          </a:xfrm>
          <a:prstGeom prst="rect">
            <a:avLst/>
          </a:prstGeom>
          <a:noFill/>
          <a:ln w="9525">
            <a:noFill/>
            <a:miter lim="800000"/>
            <a:headEnd/>
            <a:tailEnd/>
          </a:ln>
        </p:spPr>
      </p:pic>
      <p:sp>
        <p:nvSpPr>
          <p:cNvPr id="35851" name="Line 17"/>
          <p:cNvSpPr>
            <a:spLocks noChangeShapeType="1"/>
          </p:cNvSpPr>
          <p:nvPr/>
        </p:nvSpPr>
        <p:spPr bwMode="auto">
          <a:xfrm>
            <a:off x="2486025" y="8983663"/>
            <a:ext cx="1352550" cy="0"/>
          </a:xfrm>
          <a:prstGeom prst="line">
            <a:avLst/>
          </a:prstGeom>
          <a:noFill/>
          <a:ln w="9525">
            <a:solidFill>
              <a:schemeClr val="tx1"/>
            </a:solidFill>
            <a:round/>
            <a:headEnd/>
            <a:tailEnd type="triangle" w="med" len="med"/>
          </a:ln>
        </p:spPr>
        <p:txBody>
          <a:bodyPr/>
          <a:lstStyle/>
          <a:p>
            <a:endParaRPr lang="ru-RU"/>
          </a:p>
        </p:txBody>
      </p:sp>
      <p:sp>
        <p:nvSpPr>
          <p:cNvPr id="35852" name="Line 18"/>
          <p:cNvSpPr>
            <a:spLocks noChangeShapeType="1"/>
          </p:cNvSpPr>
          <p:nvPr/>
        </p:nvSpPr>
        <p:spPr bwMode="auto">
          <a:xfrm flipV="1">
            <a:off x="1885950" y="7658100"/>
            <a:ext cx="2838450" cy="206375"/>
          </a:xfrm>
          <a:prstGeom prst="line">
            <a:avLst/>
          </a:prstGeom>
          <a:noFill/>
          <a:ln w="9525">
            <a:solidFill>
              <a:srgbClr val="FF0000"/>
            </a:solidFill>
            <a:round/>
            <a:headEnd/>
            <a:tailEnd type="triangle" w="med" len="med"/>
          </a:ln>
        </p:spPr>
        <p:txBody>
          <a:bodyPr/>
          <a:lstStyle/>
          <a:p>
            <a:endParaRPr lang="ru-RU"/>
          </a:p>
        </p:txBody>
      </p:sp>
      <p:sp>
        <p:nvSpPr>
          <p:cNvPr id="35853" name="Line 19"/>
          <p:cNvSpPr>
            <a:spLocks noChangeShapeType="1"/>
          </p:cNvSpPr>
          <p:nvPr/>
        </p:nvSpPr>
        <p:spPr bwMode="auto">
          <a:xfrm>
            <a:off x="3219450" y="8548688"/>
            <a:ext cx="2714625" cy="423862"/>
          </a:xfrm>
          <a:prstGeom prst="line">
            <a:avLst/>
          </a:prstGeom>
          <a:noFill/>
          <a:ln w="9525">
            <a:solidFill>
              <a:srgbClr val="FF0000"/>
            </a:solidFill>
            <a:round/>
            <a:headEnd/>
            <a:tailEnd type="triangle" w="med" len="med"/>
          </a:ln>
        </p:spPr>
        <p:txBody>
          <a:bodyPr/>
          <a:lstStyle/>
          <a:p>
            <a:endParaRPr lang="ru-RU"/>
          </a:p>
        </p:txBody>
      </p:sp>
      <p:sp>
        <p:nvSpPr>
          <p:cNvPr id="35854" name="Text Box 20"/>
          <p:cNvSpPr txBox="1">
            <a:spLocks noChangeArrowheads="1"/>
          </p:cNvSpPr>
          <p:nvPr/>
        </p:nvSpPr>
        <p:spPr bwMode="auto">
          <a:xfrm>
            <a:off x="254000" y="2281238"/>
            <a:ext cx="6332538" cy="862012"/>
          </a:xfrm>
          <a:prstGeom prst="rect">
            <a:avLst/>
          </a:prstGeom>
          <a:noFill/>
          <a:ln w="9525">
            <a:solidFill>
              <a:schemeClr val="tx1"/>
            </a:solidFill>
            <a:miter lim="800000"/>
            <a:headEnd/>
            <a:tailEnd/>
          </a:ln>
        </p:spPr>
        <p:txBody>
          <a:bodyPr>
            <a:spAutoFit/>
          </a:bodyPr>
          <a:lstStyle/>
          <a:p>
            <a:r>
              <a:rPr lang="en-US" sz="1400" b="1">
                <a:solidFill>
                  <a:srgbClr val="000000"/>
                </a:solidFill>
              </a:rPr>
              <a:t>Slide 1-Title</a:t>
            </a:r>
          </a:p>
          <a:p>
            <a:r>
              <a:rPr lang="en-US" sz="1200">
                <a:solidFill>
                  <a:srgbClr val="000000"/>
                </a:solidFill>
              </a:rPr>
              <a:t>This slide begins the game.  When you first start the presentation, the screen appears all blue.  When you click the mouse button, the Jeopardy theme song plays, and the title and “Hosted by” text slowly move into place.</a:t>
            </a:r>
          </a:p>
        </p:txBody>
      </p:sp>
      <p:sp>
        <p:nvSpPr>
          <p:cNvPr id="35855" name="Text Box 22"/>
          <p:cNvSpPr txBox="1">
            <a:spLocks noChangeArrowheads="1"/>
          </p:cNvSpPr>
          <p:nvPr/>
        </p:nvSpPr>
        <p:spPr bwMode="auto">
          <a:xfrm>
            <a:off x="247650" y="3394075"/>
            <a:ext cx="3448050" cy="276225"/>
          </a:xfrm>
          <a:prstGeom prst="rect">
            <a:avLst/>
          </a:prstGeom>
          <a:noFill/>
          <a:ln w="9525">
            <a:noFill/>
            <a:miter lim="800000"/>
            <a:headEnd/>
            <a:tailEnd/>
          </a:ln>
        </p:spPr>
        <p:txBody>
          <a:bodyPr wrap="none">
            <a:spAutoFit/>
          </a:bodyPr>
          <a:lstStyle/>
          <a:p>
            <a:r>
              <a:rPr lang="en-US" sz="1200" b="1">
                <a:solidFill>
                  <a:srgbClr val="000000"/>
                </a:solidFill>
              </a:rPr>
              <a:t>To tailor this slide, follow these instructions:</a:t>
            </a:r>
          </a:p>
        </p:txBody>
      </p:sp>
      <p:pic>
        <p:nvPicPr>
          <p:cNvPr id="35856" name="Picture 25" descr="Picture1-web"/>
          <p:cNvPicPr>
            <a:picLocks noChangeAspect="1" noChangeArrowheads="1"/>
          </p:cNvPicPr>
          <p:nvPr/>
        </p:nvPicPr>
        <p:blipFill>
          <a:blip r:embed="rId5"/>
          <a:srcRect/>
          <a:stretch>
            <a:fillRect/>
          </a:stretch>
        </p:blipFill>
        <p:spPr bwMode="auto">
          <a:xfrm>
            <a:off x="2844800" y="209550"/>
            <a:ext cx="698500" cy="673100"/>
          </a:xfrm>
          <a:prstGeom prst="rect">
            <a:avLst/>
          </a:prstGeom>
          <a:noFill/>
          <a:ln w="9525">
            <a:noFill/>
            <a:miter lim="800000"/>
            <a:headEnd/>
            <a:tailEnd/>
          </a:ln>
        </p:spPr>
      </p:pic>
      <p:sp>
        <p:nvSpPr>
          <p:cNvPr id="35857" name="Line 26"/>
          <p:cNvSpPr>
            <a:spLocks noChangeShapeType="1"/>
          </p:cNvSpPr>
          <p:nvPr/>
        </p:nvSpPr>
        <p:spPr bwMode="auto">
          <a:xfrm>
            <a:off x="1689100" y="5899150"/>
            <a:ext cx="3848100" cy="442913"/>
          </a:xfrm>
          <a:prstGeom prst="line">
            <a:avLst/>
          </a:prstGeom>
          <a:noFill/>
          <a:ln w="9525">
            <a:solidFill>
              <a:srgbClr val="FF0000"/>
            </a:solidFill>
            <a:round/>
            <a:headEnd/>
            <a:tailEnd type="triangle" w="med" len="med"/>
          </a:ln>
        </p:spPr>
        <p:txBody>
          <a:bodyPr/>
          <a:lstStyle/>
          <a:p>
            <a:endParaRPr lang="ru-R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9C6BE38-6015-472B-B608-9167B37CC8DA}" type="slidenum">
              <a:rPr lang="en-US">
                <a:solidFill>
                  <a:srgbClr val="000000"/>
                </a:solidFill>
                <a:latin typeface="Times New Roman" pitchFamily="18" charset="0"/>
                <a:cs typeface="Arial" charset="0"/>
              </a:rPr>
              <a:pPr fontAlgn="base">
                <a:spcBef>
                  <a:spcPct val="0"/>
                </a:spcBef>
                <a:spcAft>
                  <a:spcPct val="0"/>
                </a:spcAft>
              </a:pPr>
              <a:t>12</a:t>
            </a:fld>
            <a:endParaRPr lang="en-US">
              <a:solidFill>
                <a:srgbClr val="000000"/>
              </a:solidFill>
              <a:latin typeface="Times New Roman" pitchFamily="18" charset="0"/>
              <a:cs typeface="Arial" charset="0"/>
            </a:endParaRPr>
          </a:p>
        </p:txBody>
      </p:sp>
      <p:sp>
        <p:nvSpPr>
          <p:cNvPr id="37890" name="Rectangle 2"/>
          <p:cNvSpPr>
            <a:spLocks noGrp="1" noRot="1" noChangeAspect="1" noChangeArrowheads="1" noTextEdit="1"/>
          </p:cNvSpPr>
          <p:nvPr>
            <p:ph type="sldImg"/>
          </p:nvPr>
        </p:nvSpPr>
        <p:spPr bwMode="auto">
          <a:xfrm>
            <a:off x="166688" y="238125"/>
            <a:ext cx="2522537" cy="1893888"/>
          </a:xfrm>
          <a:noFill/>
          <a:ln>
            <a:solidFill>
              <a:srgbClr val="000000"/>
            </a:solidFill>
            <a:miter lim="800000"/>
            <a:headEnd/>
            <a:tailEnd/>
          </a:ln>
        </p:spPr>
      </p:sp>
      <p:sp>
        <p:nvSpPr>
          <p:cNvPr id="37891" name="Rectangle 3"/>
          <p:cNvSpPr>
            <a:spLocks noGrp="1" noChangeArrowheads="1"/>
          </p:cNvSpPr>
          <p:nvPr>
            <p:ph type="body" idx="1"/>
          </p:nvPr>
        </p:nvSpPr>
        <p:spPr bwMode="auto">
          <a:xfrm>
            <a:off x="2735263" y="301625"/>
            <a:ext cx="4122737" cy="1368425"/>
          </a:xfrm>
          <a:noFill/>
        </p:spPr>
        <p:txBody>
          <a:bodyPr wrap="square" numCol="1" anchor="t" anchorCtr="0" compatLnSpc="1">
            <a:prstTxWarp prst="textNoShape">
              <a:avLst/>
            </a:prstTxWarp>
          </a:bodyPr>
          <a:lstStyle/>
          <a:p>
            <a:pPr>
              <a:spcBef>
                <a:spcPct val="0"/>
              </a:spcBef>
            </a:pPr>
            <a:r>
              <a:rPr lang="en-US" sz="1800" smtClean="0">
                <a:latin typeface="Arial" charset="0"/>
              </a:rPr>
              <a:t>            Welcome to </a:t>
            </a:r>
            <a:r>
              <a:rPr lang="en-US" sz="1800" b="1" smtClean="0">
                <a:latin typeface="Arial" charset="0"/>
              </a:rPr>
              <a:t>Power Jeopardy</a:t>
            </a:r>
            <a:r>
              <a:rPr lang="en-US" sz="1600" b="1" smtClean="0">
                <a:latin typeface="Arial" charset="0"/>
              </a:rPr>
              <a:t>       </a:t>
            </a:r>
          </a:p>
          <a:p>
            <a:pPr>
              <a:lnSpc>
                <a:spcPct val="50000"/>
              </a:lnSpc>
              <a:spcBef>
                <a:spcPct val="0"/>
              </a:spcBef>
            </a:pPr>
            <a:r>
              <a:rPr lang="en-US" sz="1600" b="1" smtClean="0">
                <a:latin typeface="Arial" charset="0"/>
              </a:rPr>
              <a:t>                   </a:t>
            </a:r>
            <a:r>
              <a:rPr lang="en-US" sz="1000" smtClean="0">
                <a:latin typeface="Arial" charset="0"/>
                <a:cs typeface="Times New Roman" pitchFamily="18" charset="0"/>
              </a:rPr>
              <a:t>© Don Link, Indian Creek School, 2004</a:t>
            </a:r>
          </a:p>
          <a:p>
            <a:pPr>
              <a:spcBef>
                <a:spcPct val="0"/>
              </a:spcBef>
            </a:pPr>
            <a:endParaRPr lang="en-US" sz="200" smtClean="0">
              <a:latin typeface="Arial" charset="0"/>
              <a:cs typeface="Times New Roman" pitchFamily="18" charset="0"/>
            </a:endParaRPr>
          </a:p>
          <a:p>
            <a:pPr>
              <a:spcBef>
                <a:spcPct val="0"/>
              </a:spcBef>
            </a:pPr>
            <a:r>
              <a:rPr lang="en-US" smtClean="0">
                <a:latin typeface="Arial" charset="0"/>
                <a:cs typeface="Times New Roman" pitchFamily="18" charset="0"/>
              </a:rPr>
              <a:t>You can easily customize this template to create your own Jeopardy game.  Simply follow the step-by-step instruc-tions that appear on each slide.</a:t>
            </a:r>
            <a:endParaRPr lang="en-US" smtClean="0">
              <a:solidFill>
                <a:srgbClr val="FF0000"/>
              </a:solidFill>
              <a:latin typeface="Arial" charset="0"/>
              <a:cs typeface="Times New Roman" pitchFamily="18" charset="0"/>
            </a:endParaRPr>
          </a:p>
        </p:txBody>
      </p:sp>
      <p:sp>
        <p:nvSpPr>
          <p:cNvPr id="37892" name="Rectangle 4"/>
          <p:cNvSpPr>
            <a:spLocks noChangeArrowheads="1"/>
          </p:cNvSpPr>
          <p:nvPr/>
        </p:nvSpPr>
        <p:spPr bwMode="auto">
          <a:xfrm>
            <a:off x="247650" y="3771900"/>
            <a:ext cx="3497263" cy="2281238"/>
          </a:xfrm>
          <a:prstGeom prst="rect">
            <a:avLst/>
          </a:prstGeom>
          <a:noFill/>
          <a:ln w="9525">
            <a:noFill/>
            <a:miter lim="800000"/>
            <a:headEnd/>
            <a:tailEnd/>
          </a:ln>
        </p:spPr>
        <p:txBody>
          <a:bodyPr/>
          <a:lstStyle/>
          <a:p>
            <a:pPr marL="228600" indent="-228600">
              <a:buFontTx/>
              <a:buAutoNum type="arabicPeriod"/>
            </a:pPr>
            <a:r>
              <a:rPr lang="en-US" sz="1200">
                <a:solidFill>
                  <a:srgbClr val="000000"/>
                </a:solidFill>
                <a:cs typeface="Times New Roman" pitchFamily="18" charset="0"/>
              </a:rPr>
              <a:t>Print the notes for slides 1 through 3 by doing the following:</a:t>
            </a:r>
          </a:p>
          <a:p>
            <a:pPr marL="685800" lvl="1" indent="-228600">
              <a:buFontTx/>
              <a:buChar char="•"/>
            </a:pPr>
            <a:r>
              <a:rPr lang="en-US" sz="1200">
                <a:solidFill>
                  <a:srgbClr val="000000"/>
                </a:solidFill>
                <a:cs typeface="Times New Roman" pitchFamily="18" charset="0"/>
              </a:rPr>
              <a:t>Under </a:t>
            </a:r>
            <a:r>
              <a:rPr lang="en-US" sz="1200">
                <a:solidFill>
                  <a:srgbClr val="FF0000"/>
                </a:solidFill>
                <a:cs typeface="Times New Roman" pitchFamily="18" charset="0"/>
              </a:rPr>
              <a:t>File</a:t>
            </a:r>
            <a:r>
              <a:rPr lang="en-US" sz="1200">
                <a:solidFill>
                  <a:srgbClr val="000000"/>
                </a:solidFill>
                <a:cs typeface="Times New Roman" pitchFamily="18" charset="0"/>
              </a:rPr>
              <a:t> select </a:t>
            </a:r>
            <a:r>
              <a:rPr lang="en-US" sz="1200">
                <a:solidFill>
                  <a:srgbClr val="FF0000"/>
                </a:solidFill>
                <a:cs typeface="Times New Roman" pitchFamily="18" charset="0"/>
              </a:rPr>
              <a:t>Print…</a:t>
            </a:r>
            <a:endParaRPr lang="en-US" sz="1200">
              <a:solidFill>
                <a:srgbClr val="000000"/>
              </a:solidFill>
              <a:cs typeface="Times New Roman" pitchFamily="18" charset="0"/>
            </a:endParaRPr>
          </a:p>
          <a:p>
            <a:pPr marL="685800" lvl="1" indent="-228600">
              <a:buFontTx/>
              <a:buChar char="•"/>
            </a:pPr>
            <a:r>
              <a:rPr lang="en-US" sz="1200">
                <a:solidFill>
                  <a:srgbClr val="000000"/>
                </a:solidFill>
                <a:cs typeface="Times New Roman" pitchFamily="18" charset="0"/>
              </a:rPr>
              <a:t>In the section entitled Print Range, click the radio button for </a:t>
            </a:r>
            <a:r>
              <a:rPr lang="en-US" sz="1200">
                <a:solidFill>
                  <a:srgbClr val="FF0000"/>
                </a:solidFill>
                <a:cs typeface="Times New Roman" pitchFamily="18" charset="0"/>
              </a:rPr>
              <a:t>Slides</a:t>
            </a:r>
            <a:r>
              <a:rPr lang="en-US" sz="1200">
                <a:solidFill>
                  <a:srgbClr val="000000"/>
                </a:solidFill>
                <a:cs typeface="Times New Roman" pitchFamily="18" charset="0"/>
              </a:rPr>
              <a:t> and in the box to its right, type in </a:t>
            </a:r>
            <a:r>
              <a:rPr lang="en-US" sz="1200">
                <a:solidFill>
                  <a:srgbClr val="FF0000"/>
                </a:solidFill>
                <a:cs typeface="Times New Roman" pitchFamily="18" charset="0"/>
              </a:rPr>
              <a:t>1-3</a:t>
            </a:r>
            <a:r>
              <a:rPr lang="en-US" sz="1200">
                <a:solidFill>
                  <a:srgbClr val="000000"/>
                </a:solidFill>
                <a:cs typeface="Times New Roman" pitchFamily="18" charset="0"/>
              </a:rPr>
              <a:t>.</a:t>
            </a:r>
          </a:p>
          <a:p>
            <a:pPr marL="685800" lvl="1" indent="-228600">
              <a:buFontTx/>
              <a:buChar char="•"/>
            </a:pPr>
            <a:r>
              <a:rPr lang="en-US" sz="1200">
                <a:solidFill>
                  <a:srgbClr val="000000"/>
                </a:solidFill>
                <a:cs typeface="Times New Roman" pitchFamily="18" charset="0"/>
              </a:rPr>
              <a:t>Under </a:t>
            </a:r>
            <a:r>
              <a:rPr lang="en-US" sz="1200">
                <a:solidFill>
                  <a:srgbClr val="FF0000"/>
                </a:solidFill>
                <a:cs typeface="Times New Roman" pitchFamily="18" charset="0"/>
              </a:rPr>
              <a:t>Print what:</a:t>
            </a:r>
            <a:r>
              <a:rPr lang="en-US" sz="1200">
                <a:solidFill>
                  <a:srgbClr val="000000"/>
                </a:solidFill>
                <a:cs typeface="Times New Roman" pitchFamily="18" charset="0"/>
              </a:rPr>
              <a:t>, select </a:t>
            </a:r>
            <a:r>
              <a:rPr lang="en-US" sz="1200">
                <a:solidFill>
                  <a:srgbClr val="FF0000"/>
                </a:solidFill>
                <a:cs typeface="Times New Roman" pitchFamily="18" charset="0"/>
              </a:rPr>
              <a:t>Notes Pages</a:t>
            </a:r>
            <a:r>
              <a:rPr lang="en-US" sz="1200">
                <a:solidFill>
                  <a:srgbClr val="000000"/>
                </a:solidFill>
                <a:cs typeface="Times New Roman" pitchFamily="18" charset="0"/>
              </a:rPr>
              <a:t>. </a:t>
            </a:r>
          </a:p>
          <a:p>
            <a:pPr marL="685800" lvl="1" indent="-228600"/>
            <a:endParaRPr lang="en-US" sz="600">
              <a:solidFill>
                <a:srgbClr val="000000"/>
              </a:solidFill>
              <a:cs typeface="Times New Roman" pitchFamily="18" charset="0"/>
            </a:endParaRPr>
          </a:p>
          <a:p>
            <a:pPr marL="685800" lvl="1" indent="-228600"/>
            <a:r>
              <a:rPr lang="en-US" sz="1200">
                <a:solidFill>
                  <a:srgbClr val="000000"/>
                </a:solidFill>
                <a:cs typeface="Times New Roman" pitchFamily="18" charset="0"/>
              </a:rPr>
              <a:t>	At this point, the Print pop-up should look like the picture at the right.</a:t>
            </a:r>
          </a:p>
          <a:p>
            <a:pPr marL="685800" lvl="1" indent="-228600"/>
            <a:endParaRPr lang="en-US" sz="600">
              <a:solidFill>
                <a:srgbClr val="000000"/>
              </a:solidFill>
              <a:cs typeface="Times New Roman" pitchFamily="18" charset="0"/>
            </a:endParaRPr>
          </a:p>
          <a:p>
            <a:pPr marL="685800" lvl="1" indent="-228600">
              <a:buFontTx/>
              <a:buChar char="•"/>
            </a:pPr>
            <a:r>
              <a:rPr lang="en-US" sz="1200">
                <a:solidFill>
                  <a:srgbClr val="000000"/>
                </a:solidFill>
                <a:cs typeface="Times New Roman" pitchFamily="18" charset="0"/>
              </a:rPr>
              <a:t>Click </a:t>
            </a:r>
            <a:r>
              <a:rPr lang="en-US" sz="1200">
                <a:solidFill>
                  <a:srgbClr val="FF0000"/>
                </a:solidFill>
                <a:cs typeface="Times New Roman" pitchFamily="18" charset="0"/>
              </a:rPr>
              <a:t>OK</a:t>
            </a:r>
          </a:p>
        </p:txBody>
      </p:sp>
      <p:grpSp>
        <p:nvGrpSpPr>
          <p:cNvPr id="37893" name="Group 5"/>
          <p:cNvGrpSpPr>
            <a:grpSpLocks/>
          </p:cNvGrpSpPr>
          <p:nvPr/>
        </p:nvGrpSpPr>
        <p:grpSpPr bwMode="auto">
          <a:xfrm>
            <a:off x="3913188" y="3398838"/>
            <a:ext cx="2765425" cy="3122612"/>
            <a:chOff x="1578" y="810"/>
            <a:chExt cx="1934" cy="2008"/>
          </a:xfrm>
        </p:grpSpPr>
        <p:pic>
          <p:nvPicPr>
            <p:cNvPr id="37906" name="Picture 6"/>
            <p:cNvPicPr>
              <a:picLocks noChangeAspect="1" noChangeArrowheads="1"/>
            </p:cNvPicPr>
            <p:nvPr/>
          </p:nvPicPr>
          <p:blipFill>
            <a:blip r:embed="rId3"/>
            <a:srcRect/>
            <a:stretch>
              <a:fillRect/>
            </a:stretch>
          </p:blipFill>
          <p:spPr bwMode="auto">
            <a:xfrm>
              <a:off x="1584" y="810"/>
              <a:ext cx="1928" cy="2008"/>
            </a:xfrm>
            <a:prstGeom prst="rect">
              <a:avLst/>
            </a:prstGeom>
            <a:noFill/>
            <a:ln w="9525">
              <a:noFill/>
              <a:miter lim="800000"/>
              <a:headEnd/>
              <a:tailEnd/>
            </a:ln>
          </p:spPr>
        </p:pic>
        <p:sp>
          <p:nvSpPr>
            <p:cNvPr id="37907" name="Oval 7"/>
            <p:cNvSpPr>
              <a:spLocks noChangeArrowheads="1"/>
            </p:cNvSpPr>
            <p:nvPr/>
          </p:nvSpPr>
          <p:spPr bwMode="auto">
            <a:xfrm>
              <a:off x="1638" y="1692"/>
              <a:ext cx="456" cy="180"/>
            </a:xfrm>
            <a:prstGeom prst="ellipse">
              <a:avLst/>
            </a:prstGeom>
            <a:noFill/>
            <a:ln w="19050">
              <a:solidFill>
                <a:srgbClr val="FF0000"/>
              </a:solidFill>
              <a:round/>
              <a:headEnd/>
              <a:tailEnd/>
            </a:ln>
          </p:spPr>
          <p:txBody>
            <a:bodyPr wrap="none" anchor="ctr"/>
            <a:lstStyle/>
            <a:p>
              <a:endParaRPr lang="ru-RU" sz="1200">
                <a:solidFill>
                  <a:srgbClr val="000000"/>
                </a:solidFill>
              </a:endParaRPr>
            </a:p>
          </p:txBody>
        </p:sp>
        <p:sp>
          <p:nvSpPr>
            <p:cNvPr id="37908" name="Oval 8"/>
            <p:cNvSpPr>
              <a:spLocks noChangeArrowheads="1"/>
            </p:cNvSpPr>
            <p:nvPr/>
          </p:nvSpPr>
          <p:spPr bwMode="auto">
            <a:xfrm>
              <a:off x="1578" y="2100"/>
              <a:ext cx="456" cy="180"/>
            </a:xfrm>
            <a:prstGeom prst="ellipse">
              <a:avLst/>
            </a:prstGeom>
            <a:noFill/>
            <a:ln w="19050">
              <a:solidFill>
                <a:srgbClr val="FF0000"/>
              </a:solidFill>
              <a:round/>
              <a:headEnd/>
              <a:tailEnd/>
            </a:ln>
          </p:spPr>
          <p:txBody>
            <a:bodyPr wrap="none" anchor="ctr"/>
            <a:lstStyle/>
            <a:p>
              <a:endParaRPr lang="ru-RU" sz="1200">
                <a:solidFill>
                  <a:srgbClr val="000000"/>
                </a:solidFill>
              </a:endParaRPr>
            </a:p>
          </p:txBody>
        </p:sp>
      </p:grpSp>
      <p:sp>
        <p:nvSpPr>
          <p:cNvPr id="37894" name="Line 10"/>
          <p:cNvSpPr>
            <a:spLocks noChangeShapeType="1"/>
          </p:cNvSpPr>
          <p:nvPr/>
        </p:nvSpPr>
        <p:spPr bwMode="auto">
          <a:xfrm>
            <a:off x="3241675" y="4781550"/>
            <a:ext cx="755650" cy="100013"/>
          </a:xfrm>
          <a:prstGeom prst="line">
            <a:avLst/>
          </a:prstGeom>
          <a:noFill/>
          <a:ln w="9525">
            <a:solidFill>
              <a:srgbClr val="FF0000"/>
            </a:solidFill>
            <a:round/>
            <a:headEnd/>
            <a:tailEnd type="triangle" w="med" len="med"/>
          </a:ln>
        </p:spPr>
        <p:txBody>
          <a:bodyPr/>
          <a:lstStyle/>
          <a:p>
            <a:endParaRPr lang="ru-RU"/>
          </a:p>
        </p:txBody>
      </p:sp>
      <p:sp>
        <p:nvSpPr>
          <p:cNvPr id="37895" name="Line 11"/>
          <p:cNvSpPr>
            <a:spLocks noChangeShapeType="1"/>
          </p:cNvSpPr>
          <p:nvPr/>
        </p:nvSpPr>
        <p:spPr bwMode="auto">
          <a:xfrm>
            <a:off x="3498850" y="5114925"/>
            <a:ext cx="450850" cy="338138"/>
          </a:xfrm>
          <a:prstGeom prst="line">
            <a:avLst/>
          </a:prstGeom>
          <a:noFill/>
          <a:ln w="9525">
            <a:solidFill>
              <a:srgbClr val="FF0000"/>
            </a:solidFill>
            <a:round/>
            <a:headEnd/>
            <a:tailEnd type="triangle" w="med" len="med"/>
          </a:ln>
        </p:spPr>
        <p:txBody>
          <a:bodyPr/>
          <a:lstStyle/>
          <a:p>
            <a:endParaRPr lang="ru-RU"/>
          </a:p>
        </p:txBody>
      </p:sp>
      <p:sp>
        <p:nvSpPr>
          <p:cNvPr id="37896" name="Rectangle 12"/>
          <p:cNvSpPr>
            <a:spLocks noChangeArrowheads="1"/>
          </p:cNvSpPr>
          <p:nvPr/>
        </p:nvSpPr>
        <p:spPr bwMode="auto">
          <a:xfrm>
            <a:off x="247650" y="6061075"/>
            <a:ext cx="3621088" cy="935038"/>
          </a:xfrm>
          <a:prstGeom prst="rect">
            <a:avLst/>
          </a:prstGeom>
          <a:noFill/>
          <a:ln w="9525">
            <a:noFill/>
            <a:miter lim="800000"/>
            <a:headEnd/>
            <a:tailEnd/>
          </a:ln>
        </p:spPr>
        <p:txBody>
          <a:bodyPr/>
          <a:lstStyle/>
          <a:p>
            <a:pPr marL="228600" indent="-228600">
              <a:spcBef>
                <a:spcPct val="30000"/>
              </a:spcBef>
            </a:pPr>
            <a:r>
              <a:rPr lang="en-US" sz="1200">
                <a:solidFill>
                  <a:srgbClr val="000000"/>
                </a:solidFill>
                <a:cs typeface="Times New Roman" pitchFamily="18" charset="0"/>
              </a:rPr>
              <a:t>2.	Now that you have printed instructions for tailoring the game, you can make the needed changes to each slide by moving into Slide View.  Simply </a:t>
            </a:r>
            <a:r>
              <a:rPr lang="en-US" sz="1200" u="sng">
                <a:solidFill>
                  <a:srgbClr val="000000"/>
                </a:solidFill>
                <a:cs typeface="Times New Roman" pitchFamily="18" charset="0"/>
              </a:rPr>
              <a:t>double click the blue slide above</a:t>
            </a:r>
            <a:r>
              <a:rPr lang="en-US" sz="1200">
                <a:solidFill>
                  <a:srgbClr val="000000"/>
                </a:solidFill>
                <a:cs typeface="Times New Roman" pitchFamily="18" charset="0"/>
              </a:rPr>
              <a:t>.</a:t>
            </a:r>
          </a:p>
        </p:txBody>
      </p:sp>
      <p:sp>
        <p:nvSpPr>
          <p:cNvPr id="37897" name="Rectangle 14"/>
          <p:cNvSpPr>
            <a:spLocks noChangeArrowheads="1"/>
          </p:cNvSpPr>
          <p:nvPr/>
        </p:nvSpPr>
        <p:spPr bwMode="auto">
          <a:xfrm>
            <a:off x="247650" y="7035800"/>
            <a:ext cx="3621088" cy="2643188"/>
          </a:xfrm>
          <a:prstGeom prst="rect">
            <a:avLst/>
          </a:prstGeom>
          <a:noFill/>
          <a:ln w="9525">
            <a:noFill/>
            <a:miter lim="800000"/>
            <a:headEnd/>
            <a:tailEnd/>
          </a:ln>
        </p:spPr>
        <p:txBody>
          <a:bodyPr/>
          <a:lstStyle/>
          <a:p>
            <a:pPr marL="228600" indent="-228600">
              <a:spcBef>
                <a:spcPct val="30000"/>
              </a:spcBef>
              <a:buFontTx/>
              <a:buAutoNum type="arabicPeriod" startAt="3"/>
            </a:pPr>
            <a:r>
              <a:rPr lang="en-US" sz="1200">
                <a:solidFill>
                  <a:srgbClr val="000000"/>
                </a:solidFill>
                <a:cs typeface="Times New Roman" pitchFamily="18" charset="0"/>
              </a:rPr>
              <a:t>Change Slide 1:</a:t>
            </a:r>
          </a:p>
          <a:p>
            <a:pPr marL="685800" lvl="1" indent="-228600">
              <a:spcBef>
                <a:spcPct val="30000"/>
              </a:spcBef>
              <a:buFontTx/>
              <a:buChar char="•"/>
            </a:pPr>
            <a:r>
              <a:rPr lang="en-US" sz="1200">
                <a:solidFill>
                  <a:srgbClr val="000000"/>
                </a:solidFill>
                <a:cs typeface="Times New Roman" pitchFamily="18" charset="0"/>
              </a:rPr>
              <a:t>Double click on the word </a:t>
            </a:r>
            <a:r>
              <a:rPr lang="en-US" sz="1200">
                <a:solidFill>
                  <a:srgbClr val="FF0000"/>
                </a:solidFill>
                <a:cs typeface="Times New Roman" pitchFamily="18" charset="0"/>
              </a:rPr>
              <a:t>Subject</a:t>
            </a:r>
            <a:r>
              <a:rPr lang="en-US" sz="1200">
                <a:solidFill>
                  <a:srgbClr val="000000"/>
                </a:solidFill>
                <a:cs typeface="Times New Roman" pitchFamily="18" charset="0"/>
              </a:rPr>
              <a:t>, and type in the subject you want in its place (e.g., Math).</a:t>
            </a:r>
          </a:p>
          <a:p>
            <a:pPr marL="685800" lvl="1" indent="-228600">
              <a:spcBef>
                <a:spcPct val="30000"/>
              </a:spcBef>
              <a:buFontTx/>
              <a:buChar char="•"/>
            </a:pPr>
            <a:r>
              <a:rPr lang="en-US" sz="1200">
                <a:solidFill>
                  <a:srgbClr val="000000"/>
                </a:solidFill>
                <a:cs typeface="Times New Roman" pitchFamily="18" charset="0"/>
              </a:rPr>
              <a:t>Double click on the word </a:t>
            </a:r>
            <a:r>
              <a:rPr lang="en-US" sz="1200">
                <a:solidFill>
                  <a:srgbClr val="FF0000"/>
                </a:solidFill>
                <a:cs typeface="Times New Roman" pitchFamily="18" charset="0"/>
              </a:rPr>
              <a:t>Teacher</a:t>
            </a:r>
            <a:r>
              <a:rPr lang="en-US" sz="1200">
                <a:solidFill>
                  <a:srgbClr val="000000"/>
                </a:solidFill>
                <a:cs typeface="Times New Roman" pitchFamily="18" charset="0"/>
              </a:rPr>
              <a:t> in the bottom right of the slide, and type over it with your name (e.g., Mr. Link).</a:t>
            </a:r>
          </a:p>
          <a:p>
            <a:pPr marL="685800" lvl="1" indent="-228600">
              <a:spcBef>
                <a:spcPct val="30000"/>
              </a:spcBef>
            </a:pPr>
            <a:r>
              <a:rPr lang="en-US" sz="1200">
                <a:solidFill>
                  <a:srgbClr val="000000"/>
                </a:solidFill>
                <a:cs typeface="Times New Roman" pitchFamily="18" charset="0"/>
              </a:rPr>
              <a:t>	After doing this, the new slide will look something like this:</a:t>
            </a:r>
          </a:p>
          <a:p>
            <a:pPr marL="228600" indent="-228600">
              <a:spcBef>
                <a:spcPct val="30000"/>
              </a:spcBef>
            </a:pPr>
            <a:endParaRPr lang="en-US" sz="600">
              <a:solidFill>
                <a:srgbClr val="000000"/>
              </a:solidFill>
              <a:cs typeface="Times New Roman" pitchFamily="18" charset="0"/>
            </a:endParaRPr>
          </a:p>
          <a:p>
            <a:pPr marL="228600" indent="-228600">
              <a:spcBef>
                <a:spcPct val="30000"/>
              </a:spcBef>
            </a:pPr>
            <a:r>
              <a:rPr lang="en-US" sz="1200">
                <a:solidFill>
                  <a:srgbClr val="000000"/>
                </a:solidFill>
                <a:cs typeface="Times New Roman" pitchFamily="18" charset="0"/>
              </a:rPr>
              <a:t>4.	Go on to the next slide.</a:t>
            </a:r>
          </a:p>
        </p:txBody>
      </p:sp>
      <p:pic>
        <p:nvPicPr>
          <p:cNvPr id="37898" name="Picture 16"/>
          <p:cNvPicPr>
            <a:picLocks noChangeAspect="1" noChangeArrowheads="1"/>
          </p:cNvPicPr>
          <p:nvPr/>
        </p:nvPicPr>
        <p:blipFill>
          <a:blip r:embed="rId4"/>
          <a:srcRect/>
          <a:stretch>
            <a:fillRect/>
          </a:stretch>
        </p:blipFill>
        <p:spPr bwMode="auto">
          <a:xfrm>
            <a:off x="3913188" y="7004050"/>
            <a:ext cx="2770187" cy="2260600"/>
          </a:xfrm>
          <a:prstGeom prst="rect">
            <a:avLst/>
          </a:prstGeom>
          <a:noFill/>
          <a:ln w="9525">
            <a:noFill/>
            <a:miter lim="800000"/>
            <a:headEnd/>
            <a:tailEnd/>
          </a:ln>
        </p:spPr>
      </p:pic>
      <p:sp>
        <p:nvSpPr>
          <p:cNvPr id="37899" name="Line 17"/>
          <p:cNvSpPr>
            <a:spLocks noChangeShapeType="1"/>
          </p:cNvSpPr>
          <p:nvPr/>
        </p:nvSpPr>
        <p:spPr bwMode="auto">
          <a:xfrm>
            <a:off x="2486025" y="8983663"/>
            <a:ext cx="1352550" cy="0"/>
          </a:xfrm>
          <a:prstGeom prst="line">
            <a:avLst/>
          </a:prstGeom>
          <a:noFill/>
          <a:ln w="9525">
            <a:solidFill>
              <a:schemeClr val="tx1"/>
            </a:solidFill>
            <a:round/>
            <a:headEnd/>
            <a:tailEnd type="triangle" w="med" len="med"/>
          </a:ln>
        </p:spPr>
        <p:txBody>
          <a:bodyPr/>
          <a:lstStyle/>
          <a:p>
            <a:endParaRPr lang="ru-RU"/>
          </a:p>
        </p:txBody>
      </p:sp>
      <p:sp>
        <p:nvSpPr>
          <p:cNvPr id="37900" name="Line 18"/>
          <p:cNvSpPr>
            <a:spLocks noChangeShapeType="1"/>
          </p:cNvSpPr>
          <p:nvPr/>
        </p:nvSpPr>
        <p:spPr bwMode="auto">
          <a:xfrm flipV="1">
            <a:off x="1885950" y="7658100"/>
            <a:ext cx="2838450" cy="206375"/>
          </a:xfrm>
          <a:prstGeom prst="line">
            <a:avLst/>
          </a:prstGeom>
          <a:noFill/>
          <a:ln w="9525">
            <a:solidFill>
              <a:srgbClr val="FF0000"/>
            </a:solidFill>
            <a:round/>
            <a:headEnd/>
            <a:tailEnd type="triangle" w="med" len="med"/>
          </a:ln>
        </p:spPr>
        <p:txBody>
          <a:bodyPr/>
          <a:lstStyle/>
          <a:p>
            <a:endParaRPr lang="ru-RU"/>
          </a:p>
        </p:txBody>
      </p:sp>
      <p:sp>
        <p:nvSpPr>
          <p:cNvPr id="37901" name="Line 19"/>
          <p:cNvSpPr>
            <a:spLocks noChangeShapeType="1"/>
          </p:cNvSpPr>
          <p:nvPr/>
        </p:nvSpPr>
        <p:spPr bwMode="auto">
          <a:xfrm>
            <a:off x="3219450" y="8548688"/>
            <a:ext cx="2714625" cy="423862"/>
          </a:xfrm>
          <a:prstGeom prst="line">
            <a:avLst/>
          </a:prstGeom>
          <a:noFill/>
          <a:ln w="9525">
            <a:solidFill>
              <a:srgbClr val="FF0000"/>
            </a:solidFill>
            <a:round/>
            <a:headEnd/>
            <a:tailEnd type="triangle" w="med" len="med"/>
          </a:ln>
        </p:spPr>
        <p:txBody>
          <a:bodyPr/>
          <a:lstStyle/>
          <a:p>
            <a:endParaRPr lang="ru-RU"/>
          </a:p>
        </p:txBody>
      </p:sp>
      <p:sp>
        <p:nvSpPr>
          <p:cNvPr id="37902" name="Text Box 20"/>
          <p:cNvSpPr txBox="1">
            <a:spLocks noChangeArrowheads="1"/>
          </p:cNvSpPr>
          <p:nvPr/>
        </p:nvSpPr>
        <p:spPr bwMode="auto">
          <a:xfrm>
            <a:off x="254000" y="2281238"/>
            <a:ext cx="6332538" cy="862012"/>
          </a:xfrm>
          <a:prstGeom prst="rect">
            <a:avLst/>
          </a:prstGeom>
          <a:noFill/>
          <a:ln w="9525">
            <a:solidFill>
              <a:schemeClr val="tx1"/>
            </a:solidFill>
            <a:miter lim="800000"/>
            <a:headEnd/>
            <a:tailEnd/>
          </a:ln>
        </p:spPr>
        <p:txBody>
          <a:bodyPr>
            <a:spAutoFit/>
          </a:bodyPr>
          <a:lstStyle/>
          <a:p>
            <a:r>
              <a:rPr lang="en-US" sz="1400" b="1">
                <a:solidFill>
                  <a:srgbClr val="000000"/>
                </a:solidFill>
              </a:rPr>
              <a:t>Slide 1-Title</a:t>
            </a:r>
          </a:p>
          <a:p>
            <a:r>
              <a:rPr lang="en-US" sz="1200">
                <a:solidFill>
                  <a:srgbClr val="000000"/>
                </a:solidFill>
              </a:rPr>
              <a:t>This slide begins the game.  When you first start the presentation, the screen appears all blue.  When you click the mouse button, the Jeopardy theme song plays, and the title and “Hosted by” text slowly move into place.</a:t>
            </a:r>
          </a:p>
        </p:txBody>
      </p:sp>
      <p:sp>
        <p:nvSpPr>
          <p:cNvPr id="37903" name="Text Box 22"/>
          <p:cNvSpPr txBox="1">
            <a:spLocks noChangeArrowheads="1"/>
          </p:cNvSpPr>
          <p:nvPr/>
        </p:nvSpPr>
        <p:spPr bwMode="auto">
          <a:xfrm>
            <a:off x="247650" y="3394075"/>
            <a:ext cx="3448050" cy="276225"/>
          </a:xfrm>
          <a:prstGeom prst="rect">
            <a:avLst/>
          </a:prstGeom>
          <a:noFill/>
          <a:ln w="9525">
            <a:noFill/>
            <a:miter lim="800000"/>
            <a:headEnd/>
            <a:tailEnd/>
          </a:ln>
        </p:spPr>
        <p:txBody>
          <a:bodyPr wrap="none">
            <a:spAutoFit/>
          </a:bodyPr>
          <a:lstStyle/>
          <a:p>
            <a:r>
              <a:rPr lang="en-US" sz="1200" b="1">
                <a:solidFill>
                  <a:srgbClr val="000000"/>
                </a:solidFill>
              </a:rPr>
              <a:t>To tailor this slide, follow these instructions:</a:t>
            </a:r>
          </a:p>
        </p:txBody>
      </p:sp>
      <p:pic>
        <p:nvPicPr>
          <p:cNvPr id="37904" name="Picture 25" descr="Picture1-web"/>
          <p:cNvPicPr>
            <a:picLocks noChangeAspect="1" noChangeArrowheads="1"/>
          </p:cNvPicPr>
          <p:nvPr/>
        </p:nvPicPr>
        <p:blipFill>
          <a:blip r:embed="rId5"/>
          <a:srcRect/>
          <a:stretch>
            <a:fillRect/>
          </a:stretch>
        </p:blipFill>
        <p:spPr bwMode="auto">
          <a:xfrm>
            <a:off x="2844800" y="209550"/>
            <a:ext cx="698500" cy="673100"/>
          </a:xfrm>
          <a:prstGeom prst="rect">
            <a:avLst/>
          </a:prstGeom>
          <a:noFill/>
          <a:ln w="9525">
            <a:noFill/>
            <a:miter lim="800000"/>
            <a:headEnd/>
            <a:tailEnd/>
          </a:ln>
        </p:spPr>
      </p:pic>
      <p:sp>
        <p:nvSpPr>
          <p:cNvPr id="37905" name="Line 26"/>
          <p:cNvSpPr>
            <a:spLocks noChangeShapeType="1"/>
          </p:cNvSpPr>
          <p:nvPr/>
        </p:nvSpPr>
        <p:spPr bwMode="auto">
          <a:xfrm>
            <a:off x="1689100" y="5899150"/>
            <a:ext cx="3848100" cy="442913"/>
          </a:xfrm>
          <a:prstGeom prst="line">
            <a:avLst/>
          </a:prstGeom>
          <a:noFill/>
          <a:ln w="9525">
            <a:solidFill>
              <a:srgbClr val="FF0000"/>
            </a:solidFill>
            <a:round/>
            <a:headEnd/>
            <a:tailEnd type="triangle" w="med" len="med"/>
          </a:ln>
        </p:spPr>
        <p:txBody>
          <a:bodyPr/>
          <a:lstStyle/>
          <a:p>
            <a:endParaRPr lang="ru-RU"/>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CE3E279-2D02-4E22-A59E-636E5C248FAB}" type="slidenum">
              <a:rPr lang="en-US">
                <a:solidFill>
                  <a:srgbClr val="000000"/>
                </a:solidFill>
                <a:latin typeface="Times New Roman" pitchFamily="18" charset="0"/>
                <a:cs typeface="Arial" charset="0"/>
              </a:rPr>
              <a:pPr fontAlgn="base">
                <a:spcBef>
                  <a:spcPct val="0"/>
                </a:spcBef>
                <a:spcAft>
                  <a:spcPct val="0"/>
                </a:spcAft>
              </a:pPr>
              <a:t>13</a:t>
            </a:fld>
            <a:endParaRPr lang="en-US">
              <a:solidFill>
                <a:srgbClr val="000000"/>
              </a:solidFill>
              <a:latin typeface="Times New Roman" pitchFamily="18" charset="0"/>
              <a:cs typeface="Arial" charset="0"/>
            </a:endParaRPr>
          </a:p>
        </p:txBody>
      </p:sp>
      <p:sp>
        <p:nvSpPr>
          <p:cNvPr id="39938" name="Rectangle 2"/>
          <p:cNvSpPr>
            <a:spLocks noGrp="1" noRot="1" noChangeAspect="1" noChangeArrowheads="1" noTextEdit="1"/>
          </p:cNvSpPr>
          <p:nvPr>
            <p:ph type="sldImg"/>
          </p:nvPr>
        </p:nvSpPr>
        <p:spPr bwMode="auto">
          <a:xfrm>
            <a:off x="166688" y="238125"/>
            <a:ext cx="2522537" cy="1893888"/>
          </a:xfrm>
          <a:noFill/>
          <a:ln>
            <a:solidFill>
              <a:srgbClr val="000000"/>
            </a:solidFill>
            <a:miter lim="800000"/>
            <a:headEnd/>
            <a:tailEnd/>
          </a:ln>
        </p:spPr>
      </p:sp>
      <p:sp>
        <p:nvSpPr>
          <p:cNvPr id="39939" name="Rectangle 3"/>
          <p:cNvSpPr>
            <a:spLocks noGrp="1" noChangeArrowheads="1"/>
          </p:cNvSpPr>
          <p:nvPr>
            <p:ph type="body" idx="1"/>
          </p:nvPr>
        </p:nvSpPr>
        <p:spPr bwMode="auto">
          <a:xfrm>
            <a:off x="2735263" y="301625"/>
            <a:ext cx="4122737" cy="1368425"/>
          </a:xfrm>
          <a:noFill/>
        </p:spPr>
        <p:txBody>
          <a:bodyPr wrap="square" numCol="1" anchor="t" anchorCtr="0" compatLnSpc="1">
            <a:prstTxWarp prst="textNoShape">
              <a:avLst/>
            </a:prstTxWarp>
          </a:bodyPr>
          <a:lstStyle/>
          <a:p>
            <a:pPr>
              <a:spcBef>
                <a:spcPct val="0"/>
              </a:spcBef>
            </a:pPr>
            <a:r>
              <a:rPr lang="en-US" sz="1800" smtClean="0">
                <a:latin typeface="Arial" charset="0"/>
              </a:rPr>
              <a:t>            Welcome to </a:t>
            </a:r>
            <a:r>
              <a:rPr lang="en-US" sz="1800" b="1" smtClean="0">
                <a:latin typeface="Arial" charset="0"/>
              </a:rPr>
              <a:t>Power Jeopardy</a:t>
            </a:r>
            <a:r>
              <a:rPr lang="en-US" sz="1600" b="1" smtClean="0">
                <a:latin typeface="Arial" charset="0"/>
              </a:rPr>
              <a:t>       </a:t>
            </a:r>
          </a:p>
          <a:p>
            <a:pPr>
              <a:lnSpc>
                <a:spcPct val="50000"/>
              </a:lnSpc>
              <a:spcBef>
                <a:spcPct val="0"/>
              </a:spcBef>
            </a:pPr>
            <a:r>
              <a:rPr lang="en-US" sz="1600" b="1" smtClean="0">
                <a:latin typeface="Arial" charset="0"/>
              </a:rPr>
              <a:t>                   </a:t>
            </a:r>
            <a:r>
              <a:rPr lang="en-US" sz="1000" smtClean="0">
                <a:latin typeface="Arial" charset="0"/>
                <a:cs typeface="Times New Roman" pitchFamily="18" charset="0"/>
              </a:rPr>
              <a:t>© Don Link, Indian Creek School, 2004</a:t>
            </a:r>
          </a:p>
          <a:p>
            <a:pPr>
              <a:spcBef>
                <a:spcPct val="0"/>
              </a:spcBef>
            </a:pPr>
            <a:endParaRPr lang="en-US" sz="200" smtClean="0">
              <a:latin typeface="Arial" charset="0"/>
              <a:cs typeface="Times New Roman" pitchFamily="18" charset="0"/>
            </a:endParaRPr>
          </a:p>
          <a:p>
            <a:pPr>
              <a:spcBef>
                <a:spcPct val="0"/>
              </a:spcBef>
            </a:pPr>
            <a:r>
              <a:rPr lang="en-US" smtClean="0">
                <a:latin typeface="Arial" charset="0"/>
                <a:cs typeface="Times New Roman" pitchFamily="18" charset="0"/>
              </a:rPr>
              <a:t>You can easily customize this template to create your own Jeopardy game.  Simply follow the step-by-step instruc-tions that appear on each slide.</a:t>
            </a:r>
            <a:endParaRPr lang="en-US" smtClean="0">
              <a:solidFill>
                <a:srgbClr val="FF0000"/>
              </a:solidFill>
              <a:latin typeface="Arial" charset="0"/>
              <a:cs typeface="Times New Roman" pitchFamily="18" charset="0"/>
            </a:endParaRPr>
          </a:p>
        </p:txBody>
      </p:sp>
      <p:sp>
        <p:nvSpPr>
          <p:cNvPr id="39940" name="Rectangle 4"/>
          <p:cNvSpPr>
            <a:spLocks noChangeArrowheads="1"/>
          </p:cNvSpPr>
          <p:nvPr/>
        </p:nvSpPr>
        <p:spPr bwMode="auto">
          <a:xfrm>
            <a:off x="247650" y="3771900"/>
            <a:ext cx="3497263" cy="2281238"/>
          </a:xfrm>
          <a:prstGeom prst="rect">
            <a:avLst/>
          </a:prstGeom>
          <a:noFill/>
          <a:ln w="9525">
            <a:noFill/>
            <a:miter lim="800000"/>
            <a:headEnd/>
            <a:tailEnd/>
          </a:ln>
        </p:spPr>
        <p:txBody>
          <a:bodyPr/>
          <a:lstStyle/>
          <a:p>
            <a:pPr marL="228600" indent="-228600">
              <a:buFontTx/>
              <a:buAutoNum type="arabicPeriod"/>
            </a:pPr>
            <a:r>
              <a:rPr lang="en-US" sz="1200">
                <a:solidFill>
                  <a:srgbClr val="000000"/>
                </a:solidFill>
                <a:cs typeface="Times New Roman" pitchFamily="18" charset="0"/>
              </a:rPr>
              <a:t>Print the notes for slides 1 through 3 by doing the following:</a:t>
            </a:r>
          </a:p>
          <a:p>
            <a:pPr marL="685800" lvl="1" indent="-228600">
              <a:buFontTx/>
              <a:buChar char="•"/>
            </a:pPr>
            <a:r>
              <a:rPr lang="en-US" sz="1200">
                <a:solidFill>
                  <a:srgbClr val="000000"/>
                </a:solidFill>
                <a:cs typeface="Times New Roman" pitchFamily="18" charset="0"/>
              </a:rPr>
              <a:t>Under </a:t>
            </a:r>
            <a:r>
              <a:rPr lang="en-US" sz="1200">
                <a:solidFill>
                  <a:srgbClr val="FF0000"/>
                </a:solidFill>
                <a:cs typeface="Times New Roman" pitchFamily="18" charset="0"/>
              </a:rPr>
              <a:t>File</a:t>
            </a:r>
            <a:r>
              <a:rPr lang="en-US" sz="1200">
                <a:solidFill>
                  <a:srgbClr val="000000"/>
                </a:solidFill>
                <a:cs typeface="Times New Roman" pitchFamily="18" charset="0"/>
              </a:rPr>
              <a:t> select </a:t>
            </a:r>
            <a:r>
              <a:rPr lang="en-US" sz="1200">
                <a:solidFill>
                  <a:srgbClr val="FF0000"/>
                </a:solidFill>
                <a:cs typeface="Times New Roman" pitchFamily="18" charset="0"/>
              </a:rPr>
              <a:t>Print…</a:t>
            </a:r>
            <a:endParaRPr lang="en-US" sz="1200">
              <a:solidFill>
                <a:srgbClr val="000000"/>
              </a:solidFill>
              <a:cs typeface="Times New Roman" pitchFamily="18" charset="0"/>
            </a:endParaRPr>
          </a:p>
          <a:p>
            <a:pPr marL="685800" lvl="1" indent="-228600">
              <a:buFontTx/>
              <a:buChar char="•"/>
            </a:pPr>
            <a:r>
              <a:rPr lang="en-US" sz="1200">
                <a:solidFill>
                  <a:srgbClr val="000000"/>
                </a:solidFill>
                <a:cs typeface="Times New Roman" pitchFamily="18" charset="0"/>
              </a:rPr>
              <a:t>In the section entitled Print Range, click the radio button for </a:t>
            </a:r>
            <a:r>
              <a:rPr lang="en-US" sz="1200">
                <a:solidFill>
                  <a:srgbClr val="FF0000"/>
                </a:solidFill>
                <a:cs typeface="Times New Roman" pitchFamily="18" charset="0"/>
              </a:rPr>
              <a:t>Slides</a:t>
            </a:r>
            <a:r>
              <a:rPr lang="en-US" sz="1200">
                <a:solidFill>
                  <a:srgbClr val="000000"/>
                </a:solidFill>
                <a:cs typeface="Times New Roman" pitchFamily="18" charset="0"/>
              </a:rPr>
              <a:t> and in the box to its right, type in </a:t>
            </a:r>
            <a:r>
              <a:rPr lang="en-US" sz="1200">
                <a:solidFill>
                  <a:srgbClr val="FF0000"/>
                </a:solidFill>
                <a:cs typeface="Times New Roman" pitchFamily="18" charset="0"/>
              </a:rPr>
              <a:t>1-3</a:t>
            </a:r>
            <a:r>
              <a:rPr lang="en-US" sz="1200">
                <a:solidFill>
                  <a:srgbClr val="000000"/>
                </a:solidFill>
                <a:cs typeface="Times New Roman" pitchFamily="18" charset="0"/>
              </a:rPr>
              <a:t>.</a:t>
            </a:r>
          </a:p>
          <a:p>
            <a:pPr marL="685800" lvl="1" indent="-228600">
              <a:buFontTx/>
              <a:buChar char="•"/>
            </a:pPr>
            <a:r>
              <a:rPr lang="en-US" sz="1200">
                <a:solidFill>
                  <a:srgbClr val="000000"/>
                </a:solidFill>
                <a:cs typeface="Times New Roman" pitchFamily="18" charset="0"/>
              </a:rPr>
              <a:t>Under </a:t>
            </a:r>
            <a:r>
              <a:rPr lang="en-US" sz="1200">
                <a:solidFill>
                  <a:srgbClr val="FF0000"/>
                </a:solidFill>
                <a:cs typeface="Times New Roman" pitchFamily="18" charset="0"/>
              </a:rPr>
              <a:t>Print what:</a:t>
            </a:r>
            <a:r>
              <a:rPr lang="en-US" sz="1200">
                <a:solidFill>
                  <a:srgbClr val="000000"/>
                </a:solidFill>
                <a:cs typeface="Times New Roman" pitchFamily="18" charset="0"/>
              </a:rPr>
              <a:t>, select </a:t>
            </a:r>
            <a:r>
              <a:rPr lang="en-US" sz="1200">
                <a:solidFill>
                  <a:srgbClr val="FF0000"/>
                </a:solidFill>
                <a:cs typeface="Times New Roman" pitchFamily="18" charset="0"/>
              </a:rPr>
              <a:t>Notes Pages</a:t>
            </a:r>
            <a:r>
              <a:rPr lang="en-US" sz="1200">
                <a:solidFill>
                  <a:srgbClr val="000000"/>
                </a:solidFill>
                <a:cs typeface="Times New Roman" pitchFamily="18" charset="0"/>
              </a:rPr>
              <a:t>. </a:t>
            </a:r>
          </a:p>
          <a:p>
            <a:pPr marL="685800" lvl="1" indent="-228600"/>
            <a:endParaRPr lang="en-US" sz="600">
              <a:solidFill>
                <a:srgbClr val="000000"/>
              </a:solidFill>
              <a:cs typeface="Times New Roman" pitchFamily="18" charset="0"/>
            </a:endParaRPr>
          </a:p>
          <a:p>
            <a:pPr marL="685800" lvl="1" indent="-228600"/>
            <a:r>
              <a:rPr lang="en-US" sz="1200">
                <a:solidFill>
                  <a:srgbClr val="000000"/>
                </a:solidFill>
                <a:cs typeface="Times New Roman" pitchFamily="18" charset="0"/>
              </a:rPr>
              <a:t>	At this point, the Print pop-up should look like the picture at the right.</a:t>
            </a:r>
          </a:p>
          <a:p>
            <a:pPr marL="685800" lvl="1" indent="-228600"/>
            <a:endParaRPr lang="en-US" sz="600">
              <a:solidFill>
                <a:srgbClr val="000000"/>
              </a:solidFill>
              <a:cs typeface="Times New Roman" pitchFamily="18" charset="0"/>
            </a:endParaRPr>
          </a:p>
          <a:p>
            <a:pPr marL="685800" lvl="1" indent="-228600">
              <a:buFontTx/>
              <a:buChar char="•"/>
            </a:pPr>
            <a:r>
              <a:rPr lang="en-US" sz="1200">
                <a:solidFill>
                  <a:srgbClr val="000000"/>
                </a:solidFill>
                <a:cs typeface="Times New Roman" pitchFamily="18" charset="0"/>
              </a:rPr>
              <a:t>Click </a:t>
            </a:r>
            <a:r>
              <a:rPr lang="en-US" sz="1200">
                <a:solidFill>
                  <a:srgbClr val="FF0000"/>
                </a:solidFill>
                <a:cs typeface="Times New Roman" pitchFamily="18" charset="0"/>
              </a:rPr>
              <a:t>OK</a:t>
            </a:r>
          </a:p>
        </p:txBody>
      </p:sp>
      <p:grpSp>
        <p:nvGrpSpPr>
          <p:cNvPr id="39941" name="Group 5"/>
          <p:cNvGrpSpPr>
            <a:grpSpLocks/>
          </p:cNvGrpSpPr>
          <p:nvPr/>
        </p:nvGrpSpPr>
        <p:grpSpPr bwMode="auto">
          <a:xfrm>
            <a:off x="3913188" y="3398838"/>
            <a:ext cx="2765425" cy="3122612"/>
            <a:chOff x="1578" y="810"/>
            <a:chExt cx="1934" cy="2008"/>
          </a:xfrm>
        </p:grpSpPr>
        <p:pic>
          <p:nvPicPr>
            <p:cNvPr id="39954" name="Picture 6"/>
            <p:cNvPicPr>
              <a:picLocks noChangeAspect="1" noChangeArrowheads="1"/>
            </p:cNvPicPr>
            <p:nvPr/>
          </p:nvPicPr>
          <p:blipFill>
            <a:blip r:embed="rId3"/>
            <a:srcRect/>
            <a:stretch>
              <a:fillRect/>
            </a:stretch>
          </p:blipFill>
          <p:spPr bwMode="auto">
            <a:xfrm>
              <a:off x="1584" y="810"/>
              <a:ext cx="1928" cy="2008"/>
            </a:xfrm>
            <a:prstGeom prst="rect">
              <a:avLst/>
            </a:prstGeom>
            <a:noFill/>
            <a:ln w="9525">
              <a:noFill/>
              <a:miter lim="800000"/>
              <a:headEnd/>
              <a:tailEnd/>
            </a:ln>
          </p:spPr>
        </p:pic>
        <p:sp>
          <p:nvSpPr>
            <p:cNvPr id="39955" name="Oval 7"/>
            <p:cNvSpPr>
              <a:spLocks noChangeArrowheads="1"/>
            </p:cNvSpPr>
            <p:nvPr/>
          </p:nvSpPr>
          <p:spPr bwMode="auto">
            <a:xfrm>
              <a:off x="1638" y="1692"/>
              <a:ext cx="456" cy="180"/>
            </a:xfrm>
            <a:prstGeom prst="ellipse">
              <a:avLst/>
            </a:prstGeom>
            <a:noFill/>
            <a:ln w="19050">
              <a:solidFill>
                <a:srgbClr val="FF0000"/>
              </a:solidFill>
              <a:round/>
              <a:headEnd/>
              <a:tailEnd/>
            </a:ln>
          </p:spPr>
          <p:txBody>
            <a:bodyPr wrap="none" anchor="ctr"/>
            <a:lstStyle/>
            <a:p>
              <a:endParaRPr lang="ru-RU" sz="1200">
                <a:solidFill>
                  <a:srgbClr val="000000"/>
                </a:solidFill>
              </a:endParaRPr>
            </a:p>
          </p:txBody>
        </p:sp>
        <p:sp>
          <p:nvSpPr>
            <p:cNvPr id="39956" name="Oval 8"/>
            <p:cNvSpPr>
              <a:spLocks noChangeArrowheads="1"/>
            </p:cNvSpPr>
            <p:nvPr/>
          </p:nvSpPr>
          <p:spPr bwMode="auto">
            <a:xfrm>
              <a:off x="1578" y="2100"/>
              <a:ext cx="456" cy="180"/>
            </a:xfrm>
            <a:prstGeom prst="ellipse">
              <a:avLst/>
            </a:prstGeom>
            <a:noFill/>
            <a:ln w="19050">
              <a:solidFill>
                <a:srgbClr val="FF0000"/>
              </a:solidFill>
              <a:round/>
              <a:headEnd/>
              <a:tailEnd/>
            </a:ln>
          </p:spPr>
          <p:txBody>
            <a:bodyPr wrap="none" anchor="ctr"/>
            <a:lstStyle/>
            <a:p>
              <a:endParaRPr lang="ru-RU" sz="1200">
                <a:solidFill>
                  <a:srgbClr val="000000"/>
                </a:solidFill>
              </a:endParaRPr>
            </a:p>
          </p:txBody>
        </p:sp>
      </p:grpSp>
      <p:sp>
        <p:nvSpPr>
          <p:cNvPr id="39942" name="Line 10"/>
          <p:cNvSpPr>
            <a:spLocks noChangeShapeType="1"/>
          </p:cNvSpPr>
          <p:nvPr/>
        </p:nvSpPr>
        <p:spPr bwMode="auto">
          <a:xfrm>
            <a:off x="3241675" y="4781550"/>
            <a:ext cx="755650" cy="100013"/>
          </a:xfrm>
          <a:prstGeom prst="line">
            <a:avLst/>
          </a:prstGeom>
          <a:noFill/>
          <a:ln w="9525">
            <a:solidFill>
              <a:srgbClr val="FF0000"/>
            </a:solidFill>
            <a:round/>
            <a:headEnd/>
            <a:tailEnd type="triangle" w="med" len="med"/>
          </a:ln>
        </p:spPr>
        <p:txBody>
          <a:bodyPr/>
          <a:lstStyle/>
          <a:p>
            <a:endParaRPr lang="ru-RU"/>
          </a:p>
        </p:txBody>
      </p:sp>
      <p:sp>
        <p:nvSpPr>
          <p:cNvPr id="39943" name="Line 11"/>
          <p:cNvSpPr>
            <a:spLocks noChangeShapeType="1"/>
          </p:cNvSpPr>
          <p:nvPr/>
        </p:nvSpPr>
        <p:spPr bwMode="auto">
          <a:xfrm>
            <a:off x="3498850" y="5114925"/>
            <a:ext cx="450850" cy="338138"/>
          </a:xfrm>
          <a:prstGeom prst="line">
            <a:avLst/>
          </a:prstGeom>
          <a:noFill/>
          <a:ln w="9525">
            <a:solidFill>
              <a:srgbClr val="FF0000"/>
            </a:solidFill>
            <a:round/>
            <a:headEnd/>
            <a:tailEnd type="triangle" w="med" len="med"/>
          </a:ln>
        </p:spPr>
        <p:txBody>
          <a:bodyPr/>
          <a:lstStyle/>
          <a:p>
            <a:endParaRPr lang="ru-RU"/>
          </a:p>
        </p:txBody>
      </p:sp>
      <p:sp>
        <p:nvSpPr>
          <p:cNvPr id="39944" name="Rectangle 12"/>
          <p:cNvSpPr>
            <a:spLocks noChangeArrowheads="1"/>
          </p:cNvSpPr>
          <p:nvPr/>
        </p:nvSpPr>
        <p:spPr bwMode="auto">
          <a:xfrm>
            <a:off x="247650" y="6061075"/>
            <a:ext cx="3621088" cy="935038"/>
          </a:xfrm>
          <a:prstGeom prst="rect">
            <a:avLst/>
          </a:prstGeom>
          <a:noFill/>
          <a:ln w="9525">
            <a:noFill/>
            <a:miter lim="800000"/>
            <a:headEnd/>
            <a:tailEnd/>
          </a:ln>
        </p:spPr>
        <p:txBody>
          <a:bodyPr/>
          <a:lstStyle/>
          <a:p>
            <a:pPr marL="228600" indent="-228600">
              <a:spcBef>
                <a:spcPct val="30000"/>
              </a:spcBef>
            </a:pPr>
            <a:r>
              <a:rPr lang="en-US" sz="1200">
                <a:solidFill>
                  <a:srgbClr val="000000"/>
                </a:solidFill>
                <a:cs typeface="Times New Roman" pitchFamily="18" charset="0"/>
              </a:rPr>
              <a:t>2.	Now that you have printed instructions for tailoring the game, you can make the needed changes to each slide by moving into Slide View.  Simply </a:t>
            </a:r>
            <a:r>
              <a:rPr lang="en-US" sz="1200" u="sng">
                <a:solidFill>
                  <a:srgbClr val="000000"/>
                </a:solidFill>
                <a:cs typeface="Times New Roman" pitchFamily="18" charset="0"/>
              </a:rPr>
              <a:t>double click the blue slide above</a:t>
            </a:r>
            <a:r>
              <a:rPr lang="en-US" sz="1200">
                <a:solidFill>
                  <a:srgbClr val="000000"/>
                </a:solidFill>
                <a:cs typeface="Times New Roman" pitchFamily="18" charset="0"/>
              </a:rPr>
              <a:t>.</a:t>
            </a:r>
          </a:p>
        </p:txBody>
      </p:sp>
      <p:sp>
        <p:nvSpPr>
          <p:cNvPr id="39945" name="Rectangle 14"/>
          <p:cNvSpPr>
            <a:spLocks noChangeArrowheads="1"/>
          </p:cNvSpPr>
          <p:nvPr/>
        </p:nvSpPr>
        <p:spPr bwMode="auto">
          <a:xfrm>
            <a:off x="247650" y="7035800"/>
            <a:ext cx="3621088" cy="2643188"/>
          </a:xfrm>
          <a:prstGeom prst="rect">
            <a:avLst/>
          </a:prstGeom>
          <a:noFill/>
          <a:ln w="9525">
            <a:noFill/>
            <a:miter lim="800000"/>
            <a:headEnd/>
            <a:tailEnd/>
          </a:ln>
        </p:spPr>
        <p:txBody>
          <a:bodyPr/>
          <a:lstStyle/>
          <a:p>
            <a:pPr marL="228600" indent="-228600">
              <a:spcBef>
                <a:spcPct val="30000"/>
              </a:spcBef>
              <a:buFontTx/>
              <a:buAutoNum type="arabicPeriod" startAt="3"/>
            </a:pPr>
            <a:r>
              <a:rPr lang="en-US" sz="1200">
                <a:solidFill>
                  <a:srgbClr val="000000"/>
                </a:solidFill>
                <a:cs typeface="Times New Roman" pitchFamily="18" charset="0"/>
              </a:rPr>
              <a:t>Change Slide 1:</a:t>
            </a:r>
          </a:p>
          <a:p>
            <a:pPr marL="685800" lvl="1" indent="-228600">
              <a:spcBef>
                <a:spcPct val="30000"/>
              </a:spcBef>
              <a:buFontTx/>
              <a:buChar char="•"/>
            </a:pPr>
            <a:r>
              <a:rPr lang="en-US" sz="1200">
                <a:solidFill>
                  <a:srgbClr val="000000"/>
                </a:solidFill>
                <a:cs typeface="Times New Roman" pitchFamily="18" charset="0"/>
              </a:rPr>
              <a:t>Double click on the word </a:t>
            </a:r>
            <a:r>
              <a:rPr lang="en-US" sz="1200">
                <a:solidFill>
                  <a:srgbClr val="FF0000"/>
                </a:solidFill>
                <a:cs typeface="Times New Roman" pitchFamily="18" charset="0"/>
              </a:rPr>
              <a:t>Subject</a:t>
            </a:r>
            <a:r>
              <a:rPr lang="en-US" sz="1200">
                <a:solidFill>
                  <a:srgbClr val="000000"/>
                </a:solidFill>
                <a:cs typeface="Times New Roman" pitchFamily="18" charset="0"/>
              </a:rPr>
              <a:t>, and type in the subject you want in its place (e.g., Math).</a:t>
            </a:r>
          </a:p>
          <a:p>
            <a:pPr marL="685800" lvl="1" indent="-228600">
              <a:spcBef>
                <a:spcPct val="30000"/>
              </a:spcBef>
              <a:buFontTx/>
              <a:buChar char="•"/>
            </a:pPr>
            <a:r>
              <a:rPr lang="en-US" sz="1200">
                <a:solidFill>
                  <a:srgbClr val="000000"/>
                </a:solidFill>
                <a:cs typeface="Times New Roman" pitchFamily="18" charset="0"/>
              </a:rPr>
              <a:t>Double click on the word </a:t>
            </a:r>
            <a:r>
              <a:rPr lang="en-US" sz="1200">
                <a:solidFill>
                  <a:srgbClr val="FF0000"/>
                </a:solidFill>
                <a:cs typeface="Times New Roman" pitchFamily="18" charset="0"/>
              </a:rPr>
              <a:t>Teacher</a:t>
            </a:r>
            <a:r>
              <a:rPr lang="en-US" sz="1200">
                <a:solidFill>
                  <a:srgbClr val="000000"/>
                </a:solidFill>
                <a:cs typeface="Times New Roman" pitchFamily="18" charset="0"/>
              </a:rPr>
              <a:t> in the bottom right of the slide, and type over it with your name (e.g., Mr. Link).</a:t>
            </a:r>
          </a:p>
          <a:p>
            <a:pPr marL="685800" lvl="1" indent="-228600">
              <a:spcBef>
                <a:spcPct val="30000"/>
              </a:spcBef>
            </a:pPr>
            <a:r>
              <a:rPr lang="en-US" sz="1200">
                <a:solidFill>
                  <a:srgbClr val="000000"/>
                </a:solidFill>
                <a:cs typeface="Times New Roman" pitchFamily="18" charset="0"/>
              </a:rPr>
              <a:t>	After doing this, the new slide will look something like this:</a:t>
            </a:r>
          </a:p>
          <a:p>
            <a:pPr marL="228600" indent="-228600">
              <a:spcBef>
                <a:spcPct val="30000"/>
              </a:spcBef>
            </a:pPr>
            <a:endParaRPr lang="en-US" sz="600">
              <a:solidFill>
                <a:srgbClr val="000000"/>
              </a:solidFill>
              <a:cs typeface="Times New Roman" pitchFamily="18" charset="0"/>
            </a:endParaRPr>
          </a:p>
          <a:p>
            <a:pPr marL="228600" indent="-228600">
              <a:spcBef>
                <a:spcPct val="30000"/>
              </a:spcBef>
            </a:pPr>
            <a:r>
              <a:rPr lang="en-US" sz="1200">
                <a:solidFill>
                  <a:srgbClr val="000000"/>
                </a:solidFill>
                <a:cs typeface="Times New Roman" pitchFamily="18" charset="0"/>
              </a:rPr>
              <a:t>4.	Go on to the next slide.</a:t>
            </a:r>
          </a:p>
        </p:txBody>
      </p:sp>
      <p:pic>
        <p:nvPicPr>
          <p:cNvPr id="39946" name="Picture 16"/>
          <p:cNvPicPr>
            <a:picLocks noChangeAspect="1" noChangeArrowheads="1"/>
          </p:cNvPicPr>
          <p:nvPr/>
        </p:nvPicPr>
        <p:blipFill>
          <a:blip r:embed="rId4"/>
          <a:srcRect/>
          <a:stretch>
            <a:fillRect/>
          </a:stretch>
        </p:blipFill>
        <p:spPr bwMode="auto">
          <a:xfrm>
            <a:off x="3913188" y="7004050"/>
            <a:ext cx="2770187" cy="2260600"/>
          </a:xfrm>
          <a:prstGeom prst="rect">
            <a:avLst/>
          </a:prstGeom>
          <a:noFill/>
          <a:ln w="9525">
            <a:noFill/>
            <a:miter lim="800000"/>
            <a:headEnd/>
            <a:tailEnd/>
          </a:ln>
        </p:spPr>
      </p:pic>
      <p:sp>
        <p:nvSpPr>
          <p:cNvPr id="39947" name="Line 17"/>
          <p:cNvSpPr>
            <a:spLocks noChangeShapeType="1"/>
          </p:cNvSpPr>
          <p:nvPr/>
        </p:nvSpPr>
        <p:spPr bwMode="auto">
          <a:xfrm>
            <a:off x="2486025" y="8983663"/>
            <a:ext cx="1352550" cy="0"/>
          </a:xfrm>
          <a:prstGeom prst="line">
            <a:avLst/>
          </a:prstGeom>
          <a:noFill/>
          <a:ln w="9525">
            <a:solidFill>
              <a:schemeClr val="tx1"/>
            </a:solidFill>
            <a:round/>
            <a:headEnd/>
            <a:tailEnd type="triangle" w="med" len="med"/>
          </a:ln>
        </p:spPr>
        <p:txBody>
          <a:bodyPr/>
          <a:lstStyle/>
          <a:p>
            <a:endParaRPr lang="ru-RU"/>
          </a:p>
        </p:txBody>
      </p:sp>
      <p:sp>
        <p:nvSpPr>
          <p:cNvPr id="39948" name="Line 18"/>
          <p:cNvSpPr>
            <a:spLocks noChangeShapeType="1"/>
          </p:cNvSpPr>
          <p:nvPr/>
        </p:nvSpPr>
        <p:spPr bwMode="auto">
          <a:xfrm flipV="1">
            <a:off x="1885950" y="7658100"/>
            <a:ext cx="2838450" cy="206375"/>
          </a:xfrm>
          <a:prstGeom prst="line">
            <a:avLst/>
          </a:prstGeom>
          <a:noFill/>
          <a:ln w="9525">
            <a:solidFill>
              <a:srgbClr val="FF0000"/>
            </a:solidFill>
            <a:round/>
            <a:headEnd/>
            <a:tailEnd type="triangle" w="med" len="med"/>
          </a:ln>
        </p:spPr>
        <p:txBody>
          <a:bodyPr/>
          <a:lstStyle/>
          <a:p>
            <a:endParaRPr lang="ru-RU"/>
          </a:p>
        </p:txBody>
      </p:sp>
      <p:sp>
        <p:nvSpPr>
          <p:cNvPr id="39949" name="Line 19"/>
          <p:cNvSpPr>
            <a:spLocks noChangeShapeType="1"/>
          </p:cNvSpPr>
          <p:nvPr/>
        </p:nvSpPr>
        <p:spPr bwMode="auto">
          <a:xfrm>
            <a:off x="3219450" y="8548688"/>
            <a:ext cx="2714625" cy="423862"/>
          </a:xfrm>
          <a:prstGeom prst="line">
            <a:avLst/>
          </a:prstGeom>
          <a:noFill/>
          <a:ln w="9525">
            <a:solidFill>
              <a:srgbClr val="FF0000"/>
            </a:solidFill>
            <a:round/>
            <a:headEnd/>
            <a:tailEnd type="triangle" w="med" len="med"/>
          </a:ln>
        </p:spPr>
        <p:txBody>
          <a:bodyPr/>
          <a:lstStyle/>
          <a:p>
            <a:endParaRPr lang="ru-RU"/>
          </a:p>
        </p:txBody>
      </p:sp>
      <p:sp>
        <p:nvSpPr>
          <p:cNvPr id="39950" name="Text Box 20"/>
          <p:cNvSpPr txBox="1">
            <a:spLocks noChangeArrowheads="1"/>
          </p:cNvSpPr>
          <p:nvPr/>
        </p:nvSpPr>
        <p:spPr bwMode="auto">
          <a:xfrm>
            <a:off x="254000" y="2281238"/>
            <a:ext cx="6332538" cy="862012"/>
          </a:xfrm>
          <a:prstGeom prst="rect">
            <a:avLst/>
          </a:prstGeom>
          <a:noFill/>
          <a:ln w="9525">
            <a:solidFill>
              <a:schemeClr val="tx1"/>
            </a:solidFill>
            <a:miter lim="800000"/>
            <a:headEnd/>
            <a:tailEnd/>
          </a:ln>
        </p:spPr>
        <p:txBody>
          <a:bodyPr>
            <a:spAutoFit/>
          </a:bodyPr>
          <a:lstStyle/>
          <a:p>
            <a:r>
              <a:rPr lang="en-US" sz="1400" b="1">
                <a:solidFill>
                  <a:srgbClr val="000000"/>
                </a:solidFill>
              </a:rPr>
              <a:t>Slide 1-Title</a:t>
            </a:r>
          </a:p>
          <a:p>
            <a:r>
              <a:rPr lang="en-US" sz="1200">
                <a:solidFill>
                  <a:srgbClr val="000000"/>
                </a:solidFill>
              </a:rPr>
              <a:t>This slide begins the game.  When you first start the presentation, the screen appears all blue.  When you click the mouse button, the Jeopardy theme song plays, and the title and “Hosted by” text slowly move into place.</a:t>
            </a:r>
          </a:p>
        </p:txBody>
      </p:sp>
      <p:sp>
        <p:nvSpPr>
          <p:cNvPr id="39951" name="Text Box 22"/>
          <p:cNvSpPr txBox="1">
            <a:spLocks noChangeArrowheads="1"/>
          </p:cNvSpPr>
          <p:nvPr/>
        </p:nvSpPr>
        <p:spPr bwMode="auto">
          <a:xfrm>
            <a:off x="247650" y="3394075"/>
            <a:ext cx="3448050" cy="276225"/>
          </a:xfrm>
          <a:prstGeom prst="rect">
            <a:avLst/>
          </a:prstGeom>
          <a:noFill/>
          <a:ln w="9525">
            <a:noFill/>
            <a:miter lim="800000"/>
            <a:headEnd/>
            <a:tailEnd/>
          </a:ln>
        </p:spPr>
        <p:txBody>
          <a:bodyPr wrap="none">
            <a:spAutoFit/>
          </a:bodyPr>
          <a:lstStyle/>
          <a:p>
            <a:r>
              <a:rPr lang="en-US" sz="1200" b="1">
                <a:solidFill>
                  <a:srgbClr val="000000"/>
                </a:solidFill>
              </a:rPr>
              <a:t>To tailor this slide, follow these instructions:</a:t>
            </a:r>
          </a:p>
        </p:txBody>
      </p:sp>
      <p:pic>
        <p:nvPicPr>
          <p:cNvPr id="39952" name="Picture 25" descr="Picture1-web"/>
          <p:cNvPicPr>
            <a:picLocks noChangeAspect="1" noChangeArrowheads="1"/>
          </p:cNvPicPr>
          <p:nvPr/>
        </p:nvPicPr>
        <p:blipFill>
          <a:blip r:embed="rId5"/>
          <a:srcRect/>
          <a:stretch>
            <a:fillRect/>
          </a:stretch>
        </p:blipFill>
        <p:spPr bwMode="auto">
          <a:xfrm>
            <a:off x="2844800" y="209550"/>
            <a:ext cx="698500" cy="673100"/>
          </a:xfrm>
          <a:prstGeom prst="rect">
            <a:avLst/>
          </a:prstGeom>
          <a:noFill/>
          <a:ln w="9525">
            <a:noFill/>
            <a:miter lim="800000"/>
            <a:headEnd/>
            <a:tailEnd/>
          </a:ln>
        </p:spPr>
      </p:pic>
      <p:sp>
        <p:nvSpPr>
          <p:cNvPr id="39953" name="Line 26"/>
          <p:cNvSpPr>
            <a:spLocks noChangeShapeType="1"/>
          </p:cNvSpPr>
          <p:nvPr/>
        </p:nvSpPr>
        <p:spPr bwMode="auto">
          <a:xfrm>
            <a:off x="1689100" y="5899150"/>
            <a:ext cx="3848100" cy="442913"/>
          </a:xfrm>
          <a:prstGeom prst="line">
            <a:avLst/>
          </a:prstGeom>
          <a:noFill/>
          <a:ln w="9525">
            <a:solidFill>
              <a:srgbClr val="FF0000"/>
            </a:solidFill>
            <a:round/>
            <a:headEnd/>
            <a:tailEnd type="triangle" w="med" len="med"/>
          </a:ln>
        </p:spPr>
        <p:txBody>
          <a:bodyPr/>
          <a:lstStyle/>
          <a:p>
            <a:endParaRPr lang="ru-RU"/>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F713C0F-E0EE-4F00-AA6F-FB76D5D2BAF2}" type="slidenum">
              <a:rPr lang="en-US">
                <a:solidFill>
                  <a:srgbClr val="000000"/>
                </a:solidFill>
                <a:latin typeface="Times New Roman" pitchFamily="18" charset="0"/>
                <a:cs typeface="Arial" charset="0"/>
              </a:rPr>
              <a:pPr fontAlgn="base">
                <a:spcBef>
                  <a:spcPct val="0"/>
                </a:spcBef>
                <a:spcAft>
                  <a:spcPct val="0"/>
                </a:spcAft>
              </a:pPr>
              <a:t>14</a:t>
            </a:fld>
            <a:endParaRPr lang="en-US">
              <a:solidFill>
                <a:srgbClr val="000000"/>
              </a:solidFill>
              <a:latin typeface="Times New Roman" pitchFamily="18" charset="0"/>
              <a:cs typeface="Arial" charset="0"/>
            </a:endParaRPr>
          </a:p>
        </p:txBody>
      </p:sp>
      <p:sp>
        <p:nvSpPr>
          <p:cNvPr id="41986" name="Rectangle 2"/>
          <p:cNvSpPr>
            <a:spLocks noGrp="1" noRot="1" noChangeAspect="1" noChangeArrowheads="1" noTextEdit="1"/>
          </p:cNvSpPr>
          <p:nvPr>
            <p:ph type="sldImg"/>
          </p:nvPr>
        </p:nvSpPr>
        <p:spPr bwMode="auto">
          <a:xfrm>
            <a:off x="166688" y="238125"/>
            <a:ext cx="2522537" cy="1893888"/>
          </a:xfrm>
          <a:noFill/>
          <a:ln>
            <a:solidFill>
              <a:srgbClr val="000000"/>
            </a:solidFill>
            <a:miter lim="800000"/>
            <a:headEnd/>
            <a:tailEnd/>
          </a:ln>
        </p:spPr>
      </p:sp>
      <p:sp>
        <p:nvSpPr>
          <p:cNvPr id="41987" name="Rectangle 3"/>
          <p:cNvSpPr>
            <a:spLocks noGrp="1" noChangeArrowheads="1"/>
          </p:cNvSpPr>
          <p:nvPr>
            <p:ph type="body" idx="1"/>
          </p:nvPr>
        </p:nvSpPr>
        <p:spPr bwMode="auto">
          <a:xfrm>
            <a:off x="2735263" y="301625"/>
            <a:ext cx="4122737" cy="1368425"/>
          </a:xfrm>
          <a:noFill/>
        </p:spPr>
        <p:txBody>
          <a:bodyPr wrap="square" numCol="1" anchor="t" anchorCtr="0" compatLnSpc="1">
            <a:prstTxWarp prst="textNoShape">
              <a:avLst/>
            </a:prstTxWarp>
          </a:bodyPr>
          <a:lstStyle/>
          <a:p>
            <a:pPr>
              <a:spcBef>
                <a:spcPct val="0"/>
              </a:spcBef>
            </a:pPr>
            <a:r>
              <a:rPr lang="en-US" sz="1800" smtClean="0">
                <a:latin typeface="Arial" charset="0"/>
              </a:rPr>
              <a:t>            Welcome to </a:t>
            </a:r>
            <a:r>
              <a:rPr lang="en-US" sz="1800" b="1" smtClean="0">
                <a:latin typeface="Arial" charset="0"/>
              </a:rPr>
              <a:t>Power Jeopardy</a:t>
            </a:r>
            <a:r>
              <a:rPr lang="en-US" sz="1600" b="1" smtClean="0">
                <a:latin typeface="Arial" charset="0"/>
              </a:rPr>
              <a:t>       </a:t>
            </a:r>
          </a:p>
          <a:p>
            <a:pPr>
              <a:lnSpc>
                <a:spcPct val="50000"/>
              </a:lnSpc>
              <a:spcBef>
                <a:spcPct val="0"/>
              </a:spcBef>
            </a:pPr>
            <a:r>
              <a:rPr lang="en-US" sz="1600" b="1" smtClean="0">
                <a:latin typeface="Arial" charset="0"/>
              </a:rPr>
              <a:t>                   </a:t>
            </a:r>
            <a:r>
              <a:rPr lang="en-US" sz="1000" smtClean="0">
                <a:latin typeface="Arial" charset="0"/>
                <a:cs typeface="Times New Roman" pitchFamily="18" charset="0"/>
              </a:rPr>
              <a:t>© Don Link, Indian Creek School, 2004</a:t>
            </a:r>
          </a:p>
          <a:p>
            <a:pPr>
              <a:spcBef>
                <a:spcPct val="0"/>
              </a:spcBef>
            </a:pPr>
            <a:endParaRPr lang="en-US" sz="200" smtClean="0">
              <a:latin typeface="Arial" charset="0"/>
              <a:cs typeface="Times New Roman" pitchFamily="18" charset="0"/>
            </a:endParaRPr>
          </a:p>
          <a:p>
            <a:pPr>
              <a:spcBef>
                <a:spcPct val="0"/>
              </a:spcBef>
            </a:pPr>
            <a:r>
              <a:rPr lang="en-US" smtClean="0">
                <a:latin typeface="Arial" charset="0"/>
                <a:cs typeface="Times New Roman" pitchFamily="18" charset="0"/>
              </a:rPr>
              <a:t>You can easily customize this template to create your own Jeopardy game.  Simply follow the step-by-step instruc-tions that appear on each slide.</a:t>
            </a:r>
            <a:endParaRPr lang="en-US" smtClean="0">
              <a:solidFill>
                <a:srgbClr val="FF0000"/>
              </a:solidFill>
              <a:latin typeface="Arial" charset="0"/>
              <a:cs typeface="Times New Roman" pitchFamily="18" charset="0"/>
            </a:endParaRPr>
          </a:p>
        </p:txBody>
      </p:sp>
      <p:sp>
        <p:nvSpPr>
          <p:cNvPr id="41988" name="Rectangle 4"/>
          <p:cNvSpPr>
            <a:spLocks noChangeArrowheads="1"/>
          </p:cNvSpPr>
          <p:nvPr/>
        </p:nvSpPr>
        <p:spPr bwMode="auto">
          <a:xfrm>
            <a:off x="247650" y="3771900"/>
            <a:ext cx="3497263" cy="2281238"/>
          </a:xfrm>
          <a:prstGeom prst="rect">
            <a:avLst/>
          </a:prstGeom>
          <a:noFill/>
          <a:ln w="9525">
            <a:noFill/>
            <a:miter lim="800000"/>
            <a:headEnd/>
            <a:tailEnd/>
          </a:ln>
        </p:spPr>
        <p:txBody>
          <a:bodyPr/>
          <a:lstStyle/>
          <a:p>
            <a:pPr marL="228600" indent="-228600">
              <a:buFontTx/>
              <a:buAutoNum type="arabicPeriod"/>
            </a:pPr>
            <a:r>
              <a:rPr lang="en-US" sz="1200">
                <a:solidFill>
                  <a:srgbClr val="000000"/>
                </a:solidFill>
                <a:cs typeface="Times New Roman" pitchFamily="18" charset="0"/>
              </a:rPr>
              <a:t>Print the notes for slides 1 through 3 by doing the following:</a:t>
            </a:r>
          </a:p>
          <a:p>
            <a:pPr marL="685800" lvl="1" indent="-228600">
              <a:buFontTx/>
              <a:buChar char="•"/>
            </a:pPr>
            <a:r>
              <a:rPr lang="en-US" sz="1200">
                <a:solidFill>
                  <a:srgbClr val="000000"/>
                </a:solidFill>
                <a:cs typeface="Times New Roman" pitchFamily="18" charset="0"/>
              </a:rPr>
              <a:t>Under </a:t>
            </a:r>
            <a:r>
              <a:rPr lang="en-US" sz="1200">
                <a:solidFill>
                  <a:srgbClr val="FF0000"/>
                </a:solidFill>
                <a:cs typeface="Times New Roman" pitchFamily="18" charset="0"/>
              </a:rPr>
              <a:t>File</a:t>
            </a:r>
            <a:r>
              <a:rPr lang="en-US" sz="1200">
                <a:solidFill>
                  <a:srgbClr val="000000"/>
                </a:solidFill>
                <a:cs typeface="Times New Roman" pitchFamily="18" charset="0"/>
              </a:rPr>
              <a:t> select </a:t>
            </a:r>
            <a:r>
              <a:rPr lang="en-US" sz="1200">
                <a:solidFill>
                  <a:srgbClr val="FF0000"/>
                </a:solidFill>
                <a:cs typeface="Times New Roman" pitchFamily="18" charset="0"/>
              </a:rPr>
              <a:t>Print…</a:t>
            </a:r>
            <a:endParaRPr lang="en-US" sz="1200">
              <a:solidFill>
                <a:srgbClr val="000000"/>
              </a:solidFill>
              <a:cs typeface="Times New Roman" pitchFamily="18" charset="0"/>
            </a:endParaRPr>
          </a:p>
          <a:p>
            <a:pPr marL="685800" lvl="1" indent="-228600">
              <a:buFontTx/>
              <a:buChar char="•"/>
            </a:pPr>
            <a:r>
              <a:rPr lang="en-US" sz="1200">
                <a:solidFill>
                  <a:srgbClr val="000000"/>
                </a:solidFill>
                <a:cs typeface="Times New Roman" pitchFamily="18" charset="0"/>
              </a:rPr>
              <a:t>In the section entitled Print Range, click the radio button for </a:t>
            </a:r>
            <a:r>
              <a:rPr lang="en-US" sz="1200">
                <a:solidFill>
                  <a:srgbClr val="FF0000"/>
                </a:solidFill>
                <a:cs typeface="Times New Roman" pitchFamily="18" charset="0"/>
              </a:rPr>
              <a:t>Slides</a:t>
            </a:r>
            <a:r>
              <a:rPr lang="en-US" sz="1200">
                <a:solidFill>
                  <a:srgbClr val="000000"/>
                </a:solidFill>
                <a:cs typeface="Times New Roman" pitchFamily="18" charset="0"/>
              </a:rPr>
              <a:t> and in the box to its right, type in </a:t>
            </a:r>
            <a:r>
              <a:rPr lang="en-US" sz="1200">
                <a:solidFill>
                  <a:srgbClr val="FF0000"/>
                </a:solidFill>
                <a:cs typeface="Times New Roman" pitchFamily="18" charset="0"/>
              </a:rPr>
              <a:t>1-3</a:t>
            </a:r>
            <a:r>
              <a:rPr lang="en-US" sz="1200">
                <a:solidFill>
                  <a:srgbClr val="000000"/>
                </a:solidFill>
                <a:cs typeface="Times New Roman" pitchFamily="18" charset="0"/>
              </a:rPr>
              <a:t>.</a:t>
            </a:r>
          </a:p>
          <a:p>
            <a:pPr marL="685800" lvl="1" indent="-228600">
              <a:buFontTx/>
              <a:buChar char="•"/>
            </a:pPr>
            <a:r>
              <a:rPr lang="en-US" sz="1200">
                <a:solidFill>
                  <a:srgbClr val="000000"/>
                </a:solidFill>
                <a:cs typeface="Times New Roman" pitchFamily="18" charset="0"/>
              </a:rPr>
              <a:t>Under </a:t>
            </a:r>
            <a:r>
              <a:rPr lang="en-US" sz="1200">
                <a:solidFill>
                  <a:srgbClr val="FF0000"/>
                </a:solidFill>
                <a:cs typeface="Times New Roman" pitchFamily="18" charset="0"/>
              </a:rPr>
              <a:t>Print what:</a:t>
            </a:r>
            <a:r>
              <a:rPr lang="en-US" sz="1200">
                <a:solidFill>
                  <a:srgbClr val="000000"/>
                </a:solidFill>
                <a:cs typeface="Times New Roman" pitchFamily="18" charset="0"/>
              </a:rPr>
              <a:t>, select </a:t>
            </a:r>
            <a:r>
              <a:rPr lang="en-US" sz="1200">
                <a:solidFill>
                  <a:srgbClr val="FF0000"/>
                </a:solidFill>
                <a:cs typeface="Times New Roman" pitchFamily="18" charset="0"/>
              </a:rPr>
              <a:t>Notes Pages</a:t>
            </a:r>
            <a:r>
              <a:rPr lang="en-US" sz="1200">
                <a:solidFill>
                  <a:srgbClr val="000000"/>
                </a:solidFill>
                <a:cs typeface="Times New Roman" pitchFamily="18" charset="0"/>
              </a:rPr>
              <a:t>. </a:t>
            </a:r>
          </a:p>
          <a:p>
            <a:pPr marL="685800" lvl="1" indent="-228600"/>
            <a:endParaRPr lang="en-US" sz="600">
              <a:solidFill>
                <a:srgbClr val="000000"/>
              </a:solidFill>
              <a:cs typeface="Times New Roman" pitchFamily="18" charset="0"/>
            </a:endParaRPr>
          </a:p>
          <a:p>
            <a:pPr marL="685800" lvl="1" indent="-228600"/>
            <a:r>
              <a:rPr lang="en-US" sz="1200">
                <a:solidFill>
                  <a:srgbClr val="000000"/>
                </a:solidFill>
                <a:cs typeface="Times New Roman" pitchFamily="18" charset="0"/>
              </a:rPr>
              <a:t>	At this point, the Print pop-up should look like the picture at the right.</a:t>
            </a:r>
          </a:p>
          <a:p>
            <a:pPr marL="685800" lvl="1" indent="-228600"/>
            <a:endParaRPr lang="en-US" sz="600">
              <a:solidFill>
                <a:srgbClr val="000000"/>
              </a:solidFill>
              <a:cs typeface="Times New Roman" pitchFamily="18" charset="0"/>
            </a:endParaRPr>
          </a:p>
          <a:p>
            <a:pPr marL="685800" lvl="1" indent="-228600">
              <a:buFontTx/>
              <a:buChar char="•"/>
            </a:pPr>
            <a:r>
              <a:rPr lang="en-US" sz="1200">
                <a:solidFill>
                  <a:srgbClr val="000000"/>
                </a:solidFill>
                <a:cs typeface="Times New Roman" pitchFamily="18" charset="0"/>
              </a:rPr>
              <a:t>Click </a:t>
            </a:r>
            <a:r>
              <a:rPr lang="en-US" sz="1200">
                <a:solidFill>
                  <a:srgbClr val="FF0000"/>
                </a:solidFill>
                <a:cs typeface="Times New Roman" pitchFamily="18" charset="0"/>
              </a:rPr>
              <a:t>OK</a:t>
            </a:r>
          </a:p>
        </p:txBody>
      </p:sp>
      <p:grpSp>
        <p:nvGrpSpPr>
          <p:cNvPr id="41989" name="Group 5"/>
          <p:cNvGrpSpPr>
            <a:grpSpLocks/>
          </p:cNvGrpSpPr>
          <p:nvPr/>
        </p:nvGrpSpPr>
        <p:grpSpPr bwMode="auto">
          <a:xfrm>
            <a:off x="3913188" y="3398838"/>
            <a:ext cx="2765425" cy="3122612"/>
            <a:chOff x="1578" y="810"/>
            <a:chExt cx="1934" cy="2008"/>
          </a:xfrm>
        </p:grpSpPr>
        <p:pic>
          <p:nvPicPr>
            <p:cNvPr id="42002" name="Picture 6"/>
            <p:cNvPicPr>
              <a:picLocks noChangeAspect="1" noChangeArrowheads="1"/>
            </p:cNvPicPr>
            <p:nvPr/>
          </p:nvPicPr>
          <p:blipFill>
            <a:blip r:embed="rId3"/>
            <a:srcRect/>
            <a:stretch>
              <a:fillRect/>
            </a:stretch>
          </p:blipFill>
          <p:spPr bwMode="auto">
            <a:xfrm>
              <a:off x="1584" y="810"/>
              <a:ext cx="1928" cy="2008"/>
            </a:xfrm>
            <a:prstGeom prst="rect">
              <a:avLst/>
            </a:prstGeom>
            <a:noFill/>
            <a:ln w="9525">
              <a:noFill/>
              <a:miter lim="800000"/>
              <a:headEnd/>
              <a:tailEnd/>
            </a:ln>
          </p:spPr>
        </p:pic>
        <p:sp>
          <p:nvSpPr>
            <p:cNvPr id="42003" name="Oval 7"/>
            <p:cNvSpPr>
              <a:spLocks noChangeArrowheads="1"/>
            </p:cNvSpPr>
            <p:nvPr/>
          </p:nvSpPr>
          <p:spPr bwMode="auto">
            <a:xfrm>
              <a:off x="1638" y="1692"/>
              <a:ext cx="456" cy="180"/>
            </a:xfrm>
            <a:prstGeom prst="ellipse">
              <a:avLst/>
            </a:prstGeom>
            <a:noFill/>
            <a:ln w="19050">
              <a:solidFill>
                <a:srgbClr val="FF0000"/>
              </a:solidFill>
              <a:round/>
              <a:headEnd/>
              <a:tailEnd/>
            </a:ln>
          </p:spPr>
          <p:txBody>
            <a:bodyPr wrap="none" anchor="ctr"/>
            <a:lstStyle/>
            <a:p>
              <a:endParaRPr lang="ru-RU" sz="1200">
                <a:solidFill>
                  <a:srgbClr val="000000"/>
                </a:solidFill>
              </a:endParaRPr>
            </a:p>
          </p:txBody>
        </p:sp>
        <p:sp>
          <p:nvSpPr>
            <p:cNvPr id="42004" name="Oval 8"/>
            <p:cNvSpPr>
              <a:spLocks noChangeArrowheads="1"/>
            </p:cNvSpPr>
            <p:nvPr/>
          </p:nvSpPr>
          <p:spPr bwMode="auto">
            <a:xfrm>
              <a:off x="1578" y="2100"/>
              <a:ext cx="456" cy="180"/>
            </a:xfrm>
            <a:prstGeom prst="ellipse">
              <a:avLst/>
            </a:prstGeom>
            <a:noFill/>
            <a:ln w="19050">
              <a:solidFill>
                <a:srgbClr val="FF0000"/>
              </a:solidFill>
              <a:round/>
              <a:headEnd/>
              <a:tailEnd/>
            </a:ln>
          </p:spPr>
          <p:txBody>
            <a:bodyPr wrap="none" anchor="ctr"/>
            <a:lstStyle/>
            <a:p>
              <a:endParaRPr lang="ru-RU" sz="1200">
                <a:solidFill>
                  <a:srgbClr val="000000"/>
                </a:solidFill>
              </a:endParaRPr>
            </a:p>
          </p:txBody>
        </p:sp>
      </p:grpSp>
      <p:sp>
        <p:nvSpPr>
          <p:cNvPr id="41990" name="Line 10"/>
          <p:cNvSpPr>
            <a:spLocks noChangeShapeType="1"/>
          </p:cNvSpPr>
          <p:nvPr/>
        </p:nvSpPr>
        <p:spPr bwMode="auto">
          <a:xfrm>
            <a:off x="3241675" y="4781550"/>
            <a:ext cx="755650" cy="100013"/>
          </a:xfrm>
          <a:prstGeom prst="line">
            <a:avLst/>
          </a:prstGeom>
          <a:noFill/>
          <a:ln w="9525">
            <a:solidFill>
              <a:srgbClr val="FF0000"/>
            </a:solidFill>
            <a:round/>
            <a:headEnd/>
            <a:tailEnd type="triangle" w="med" len="med"/>
          </a:ln>
        </p:spPr>
        <p:txBody>
          <a:bodyPr/>
          <a:lstStyle/>
          <a:p>
            <a:endParaRPr lang="ru-RU"/>
          </a:p>
        </p:txBody>
      </p:sp>
      <p:sp>
        <p:nvSpPr>
          <p:cNvPr id="41991" name="Line 11"/>
          <p:cNvSpPr>
            <a:spLocks noChangeShapeType="1"/>
          </p:cNvSpPr>
          <p:nvPr/>
        </p:nvSpPr>
        <p:spPr bwMode="auto">
          <a:xfrm>
            <a:off x="3498850" y="5114925"/>
            <a:ext cx="450850" cy="338138"/>
          </a:xfrm>
          <a:prstGeom prst="line">
            <a:avLst/>
          </a:prstGeom>
          <a:noFill/>
          <a:ln w="9525">
            <a:solidFill>
              <a:srgbClr val="FF0000"/>
            </a:solidFill>
            <a:round/>
            <a:headEnd/>
            <a:tailEnd type="triangle" w="med" len="med"/>
          </a:ln>
        </p:spPr>
        <p:txBody>
          <a:bodyPr/>
          <a:lstStyle/>
          <a:p>
            <a:endParaRPr lang="ru-RU"/>
          </a:p>
        </p:txBody>
      </p:sp>
      <p:sp>
        <p:nvSpPr>
          <p:cNvPr id="41992" name="Rectangle 12"/>
          <p:cNvSpPr>
            <a:spLocks noChangeArrowheads="1"/>
          </p:cNvSpPr>
          <p:nvPr/>
        </p:nvSpPr>
        <p:spPr bwMode="auto">
          <a:xfrm>
            <a:off x="247650" y="6061075"/>
            <a:ext cx="3621088" cy="935038"/>
          </a:xfrm>
          <a:prstGeom prst="rect">
            <a:avLst/>
          </a:prstGeom>
          <a:noFill/>
          <a:ln w="9525">
            <a:noFill/>
            <a:miter lim="800000"/>
            <a:headEnd/>
            <a:tailEnd/>
          </a:ln>
        </p:spPr>
        <p:txBody>
          <a:bodyPr/>
          <a:lstStyle/>
          <a:p>
            <a:pPr marL="228600" indent="-228600">
              <a:spcBef>
                <a:spcPct val="30000"/>
              </a:spcBef>
            </a:pPr>
            <a:r>
              <a:rPr lang="en-US" sz="1200">
                <a:solidFill>
                  <a:srgbClr val="000000"/>
                </a:solidFill>
                <a:cs typeface="Times New Roman" pitchFamily="18" charset="0"/>
              </a:rPr>
              <a:t>2.	Now that you have printed instructions for tailoring the game, you can make the needed changes to each slide by moving into Slide View.  Simply </a:t>
            </a:r>
            <a:r>
              <a:rPr lang="en-US" sz="1200" u="sng">
                <a:solidFill>
                  <a:srgbClr val="000000"/>
                </a:solidFill>
                <a:cs typeface="Times New Roman" pitchFamily="18" charset="0"/>
              </a:rPr>
              <a:t>double click the blue slide above</a:t>
            </a:r>
            <a:r>
              <a:rPr lang="en-US" sz="1200">
                <a:solidFill>
                  <a:srgbClr val="000000"/>
                </a:solidFill>
                <a:cs typeface="Times New Roman" pitchFamily="18" charset="0"/>
              </a:rPr>
              <a:t>.</a:t>
            </a:r>
          </a:p>
        </p:txBody>
      </p:sp>
      <p:sp>
        <p:nvSpPr>
          <p:cNvPr id="41993" name="Rectangle 14"/>
          <p:cNvSpPr>
            <a:spLocks noChangeArrowheads="1"/>
          </p:cNvSpPr>
          <p:nvPr/>
        </p:nvSpPr>
        <p:spPr bwMode="auto">
          <a:xfrm>
            <a:off x="247650" y="7035800"/>
            <a:ext cx="3621088" cy="2643188"/>
          </a:xfrm>
          <a:prstGeom prst="rect">
            <a:avLst/>
          </a:prstGeom>
          <a:noFill/>
          <a:ln w="9525">
            <a:noFill/>
            <a:miter lim="800000"/>
            <a:headEnd/>
            <a:tailEnd/>
          </a:ln>
        </p:spPr>
        <p:txBody>
          <a:bodyPr/>
          <a:lstStyle/>
          <a:p>
            <a:pPr marL="228600" indent="-228600">
              <a:spcBef>
                <a:spcPct val="30000"/>
              </a:spcBef>
              <a:buFontTx/>
              <a:buAutoNum type="arabicPeriod" startAt="3"/>
            </a:pPr>
            <a:r>
              <a:rPr lang="en-US" sz="1200">
                <a:solidFill>
                  <a:srgbClr val="000000"/>
                </a:solidFill>
                <a:cs typeface="Times New Roman" pitchFamily="18" charset="0"/>
              </a:rPr>
              <a:t>Change Slide 1:</a:t>
            </a:r>
          </a:p>
          <a:p>
            <a:pPr marL="685800" lvl="1" indent="-228600">
              <a:spcBef>
                <a:spcPct val="30000"/>
              </a:spcBef>
              <a:buFontTx/>
              <a:buChar char="•"/>
            </a:pPr>
            <a:r>
              <a:rPr lang="en-US" sz="1200">
                <a:solidFill>
                  <a:srgbClr val="000000"/>
                </a:solidFill>
                <a:cs typeface="Times New Roman" pitchFamily="18" charset="0"/>
              </a:rPr>
              <a:t>Double click on the word </a:t>
            </a:r>
            <a:r>
              <a:rPr lang="en-US" sz="1200">
                <a:solidFill>
                  <a:srgbClr val="FF0000"/>
                </a:solidFill>
                <a:cs typeface="Times New Roman" pitchFamily="18" charset="0"/>
              </a:rPr>
              <a:t>Subject</a:t>
            </a:r>
            <a:r>
              <a:rPr lang="en-US" sz="1200">
                <a:solidFill>
                  <a:srgbClr val="000000"/>
                </a:solidFill>
                <a:cs typeface="Times New Roman" pitchFamily="18" charset="0"/>
              </a:rPr>
              <a:t>, and type in the subject you want in its place (e.g., Math).</a:t>
            </a:r>
          </a:p>
          <a:p>
            <a:pPr marL="685800" lvl="1" indent="-228600">
              <a:spcBef>
                <a:spcPct val="30000"/>
              </a:spcBef>
              <a:buFontTx/>
              <a:buChar char="•"/>
            </a:pPr>
            <a:r>
              <a:rPr lang="en-US" sz="1200">
                <a:solidFill>
                  <a:srgbClr val="000000"/>
                </a:solidFill>
                <a:cs typeface="Times New Roman" pitchFamily="18" charset="0"/>
              </a:rPr>
              <a:t>Double click on the word </a:t>
            </a:r>
            <a:r>
              <a:rPr lang="en-US" sz="1200">
                <a:solidFill>
                  <a:srgbClr val="FF0000"/>
                </a:solidFill>
                <a:cs typeface="Times New Roman" pitchFamily="18" charset="0"/>
              </a:rPr>
              <a:t>Teacher</a:t>
            </a:r>
            <a:r>
              <a:rPr lang="en-US" sz="1200">
                <a:solidFill>
                  <a:srgbClr val="000000"/>
                </a:solidFill>
                <a:cs typeface="Times New Roman" pitchFamily="18" charset="0"/>
              </a:rPr>
              <a:t> in the bottom right of the slide, and type over it with your name (e.g., Mr. Link).</a:t>
            </a:r>
          </a:p>
          <a:p>
            <a:pPr marL="685800" lvl="1" indent="-228600">
              <a:spcBef>
                <a:spcPct val="30000"/>
              </a:spcBef>
            </a:pPr>
            <a:r>
              <a:rPr lang="en-US" sz="1200">
                <a:solidFill>
                  <a:srgbClr val="000000"/>
                </a:solidFill>
                <a:cs typeface="Times New Roman" pitchFamily="18" charset="0"/>
              </a:rPr>
              <a:t>	After doing this, the new slide will look something like this:</a:t>
            </a:r>
          </a:p>
          <a:p>
            <a:pPr marL="228600" indent="-228600">
              <a:spcBef>
                <a:spcPct val="30000"/>
              </a:spcBef>
            </a:pPr>
            <a:endParaRPr lang="en-US" sz="600">
              <a:solidFill>
                <a:srgbClr val="000000"/>
              </a:solidFill>
              <a:cs typeface="Times New Roman" pitchFamily="18" charset="0"/>
            </a:endParaRPr>
          </a:p>
          <a:p>
            <a:pPr marL="228600" indent="-228600">
              <a:spcBef>
                <a:spcPct val="30000"/>
              </a:spcBef>
            </a:pPr>
            <a:r>
              <a:rPr lang="en-US" sz="1200">
                <a:solidFill>
                  <a:srgbClr val="000000"/>
                </a:solidFill>
                <a:cs typeface="Times New Roman" pitchFamily="18" charset="0"/>
              </a:rPr>
              <a:t>4.	Go on to the next slide.</a:t>
            </a:r>
          </a:p>
        </p:txBody>
      </p:sp>
      <p:pic>
        <p:nvPicPr>
          <p:cNvPr id="41994" name="Picture 16"/>
          <p:cNvPicPr>
            <a:picLocks noChangeAspect="1" noChangeArrowheads="1"/>
          </p:cNvPicPr>
          <p:nvPr/>
        </p:nvPicPr>
        <p:blipFill>
          <a:blip r:embed="rId4"/>
          <a:srcRect/>
          <a:stretch>
            <a:fillRect/>
          </a:stretch>
        </p:blipFill>
        <p:spPr bwMode="auto">
          <a:xfrm>
            <a:off x="3913188" y="7004050"/>
            <a:ext cx="2770187" cy="2260600"/>
          </a:xfrm>
          <a:prstGeom prst="rect">
            <a:avLst/>
          </a:prstGeom>
          <a:noFill/>
          <a:ln w="9525">
            <a:noFill/>
            <a:miter lim="800000"/>
            <a:headEnd/>
            <a:tailEnd/>
          </a:ln>
        </p:spPr>
      </p:pic>
      <p:sp>
        <p:nvSpPr>
          <p:cNvPr id="41995" name="Line 17"/>
          <p:cNvSpPr>
            <a:spLocks noChangeShapeType="1"/>
          </p:cNvSpPr>
          <p:nvPr/>
        </p:nvSpPr>
        <p:spPr bwMode="auto">
          <a:xfrm>
            <a:off x="2486025" y="8983663"/>
            <a:ext cx="1352550" cy="0"/>
          </a:xfrm>
          <a:prstGeom prst="line">
            <a:avLst/>
          </a:prstGeom>
          <a:noFill/>
          <a:ln w="9525">
            <a:solidFill>
              <a:schemeClr val="tx1"/>
            </a:solidFill>
            <a:round/>
            <a:headEnd/>
            <a:tailEnd type="triangle" w="med" len="med"/>
          </a:ln>
        </p:spPr>
        <p:txBody>
          <a:bodyPr/>
          <a:lstStyle/>
          <a:p>
            <a:endParaRPr lang="ru-RU"/>
          </a:p>
        </p:txBody>
      </p:sp>
      <p:sp>
        <p:nvSpPr>
          <p:cNvPr id="41996" name="Line 18"/>
          <p:cNvSpPr>
            <a:spLocks noChangeShapeType="1"/>
          </p:cNvSpPr>
          <p:nvPr/>
        </p:nvSpPr>
        <p:spPr bwMode="auto">
          <a:xfrm flipV="1">
            <a:off x="1885950" y="7658100"/>
            <a:ext cx="2838450" cy="206375"/>
          </a:xfrm>
          <a:prstGeom prst="line">
            <a:avLst/>
          </a:prstGeom>
          <a:noFill/>
          <a:ln w="9525">
            <a:solidFill>
              <a:srgbClr val="FF0000"/>
            </a:solidFill>
            <a:round/>
            <a:headEnd/>
            <a:tailEnd type="triangle" w="med" len="med"/>
          </a:ln>
        </p:spPr>
        <p:txBody>
          <a:bodyPr/>
          <a:lstStyle/>
          <a:p>
            <a:endParaRPr lang="ru-RU"/>
          </a:p>
        </p:txBody>
      </p:sp>
      <p:sp>
        <p:nvSpPr>
          <p:cNvPr id="41997" name="Line 19"/>
          <p:cNvSpPr>
            <a:spLocks noChangeShapeType="1"/>
          </p:cNvSpPr>
          <p:nvPr/>
        </p:nvSpPr>
        <p:spPr bwMode="auto">
          <a:xfrm>
            <a:off x="3219450" y="8548688"/>
            <a:ext cx="2714625" cy="423862"/>
          </a:xfrm>
          <a:prstGeom prst="line">
            <a:avLst/>
          </a:prstGeom>
          <a:noFill/>
          <a:ln w="9525">
            <a:solidFill>
              <a:srgbClr val="FF0000"/>
            </a:solidFill>
            <a:round/>
            <a:headEnd/>
            <a:tailEnd type="triangle" w="med" len="med"/>
          </a:ln>
        </p:spPr>
        <p:txBody>
          <a:bodyPr/>
          <a:lstStyle/>
          <a:p>
            <a:endParaRPr lang="ru-RU"/>
          </a:p>
        </p:txBody>
      </p:sp>
      <p:sp>
        <p:nvSpPr>
          <p:cNvPr id="41998" name="Text Box 20"/>
          <p:cNvSpPr txBox="1">
            <a:spLocks noChangeArrowheads="1"/>
          </p:cNvSpPr>
          <p:nvPr/>
        </p:nvSpPr>
        <p:spPr bwMode="auto">
          <a:xfrm>
            <a:off x="254000" y="2281238"/>
            <a:ext cx="6332538" cy="862012"/>
          </a:xfrm>
          <a:prstGeom prst="rect">
            <a:avLst/>
          </a:prstGeom>
          <a:noFill/>
          <a:ln w="9525">
            <a:solidFill>
              <a:schemeClr val="tx1"/>
            </a:solidFill>
            <a:miter lim="800000"/>
            <a:headEnd/>
            <a:tailEnd/>
          </a:ln>
        </p:spPr>
        <p:txBody>
          <a:bodyPr>
            <a:spAutoFit/>
          </a:bodyPr>
          <a:lstStyle/>
          <a:p>
            <a:r>
              <a:rPr lang="en-US" sz="1400" b="1">
                <a:solidFill>
                  <a:srgbClr val="000000"/>
                </a:solidFill>
              </a:rPr>
              <a:t>Slide 1-Title</a:t>
            </a:r>
          </a:p>
          <a:p>
            <a:r>
              <a:rPr lang="en-US" sz="1200">
                <a:solidFill>
                  <a:srgbClr val="000000"/>
                </a:solidFill>
              </a:rPr>
              <a:t>This slide begins the game.  When you first start the presentation, the screen appears all blue.  When you click the mouse button, the Jeopardy theme song plays, and the title and “Hosted by” text slowly move into place.</a:t>
            </a:r>
          </a:p>
        </p:txBody>
      </p:sp>
      <p:sp>
        <p:nvSpPr>
          <p:cNvPr id="41999" name="Text Box 22"/>
          <p:cNvSpPr txBox="1">
            <a:spLocks noChangeArrowheads="1"/>
          </p:cNvSpPr>
          <p:nvPr/>
        </p:nvSpPr>
        <p:spPr bwMode="auto">
          <a:xfrm>
            <a:off x="247650" y="3394075"/>
            <a:ext cx="3448050" cy="276225"/>
          </a:xfrm>
          <a:prstGeom prst="rect">
            <a:avLst/>
          </a:prstGeom>
          <a:noFill/>
          <a:ln w="9525">
            <a:noFill/>
            <a:miter lim="800000"/>
            <a:headEnd/>
            <a:tailEnd/>
          </a:ln>
        </p:spPr>
        <p:txBody>
          <a:bodyPr wrap="none">
            <a:spAutoFit/>
          </a:bodyPr>
          <a:lstStyle/>
          <a:p>
            <a:r>
              <a:rPr lang="en-US" sz="1200" b="1">
                <a:solidFill>
                  <a:srgbClr val="000000"/>
                </a:solidFill>
              </a:rPr>
              <a:t>To tailor this slide, follow these instructions:</a:t>
            </a:r>
          </a:p>
        </p:txBody>
      </p:sp>
      <p:pic>
        <p:nvPicPr>
          <p:cNvPr id="42000" name="Picture 25" descr="Picture1-web"/>
          <p:cNvPicPr>
            <a:picLocks noChangeAspect="1" noChangeArrowheads="1"/>
          </p:cNvPicPr>
          <p:nvPr/>
        </p:nvPicPr>
        <p:blipFill>
          <a:blip r:embed="rId5"/>
          <a:srcRect/>
          <a:stretch>
            <a:fillRect/>
          </a:stretch>
        </p:blipFill>
        <p:spPr bwMode="auto">
          <a:xfrm>
            <a:off x="2844800" y="209550"/>
            <a:ext cx="698500" cy="673100"/>
          </a:xfrm>
          <a:prstGeom prst="rect">
            <a:avLst/>
          </a:prstGeom>
          <a:noFill/>
          <a:ln w="9525">
            <a:noFill/>
            <a:miter lim="800000"/>
            <a:headEnd/>
            <a:tailEnd/>
          </a:ln>
        </p:spPr>
      </p:pic>
      <p:sp>
        <p:nvSpPr>
          <p:cNvPr id="42001" name="Line 26"/>
          <p:cNvSpPr>
            <a:spLocks noChangeShapeType="1"/>
          </p:cNvSpPr>
          <p:nvPr/>
        </p:nvSpPr>
        <p:spPr bwMode="auto">
          <a:xfrm>
            <a:off x="1689100" y="5899150"/>
            <a:ext cx="3848100" cy="442913"/>
          </a:xfrm>
          <a:prstGeom prst="line">
            <a:avLst/>
          </a:prstGeom>
          <a:noFill/>
          <a:ln w="9525">
            <a:solidFill>
              <a:srgbClr val="FF0000"/>
            </a:solidFill>
            <a:round/>
            <a:headEnd/>
            <a:tailEnd type="triangle" w="med" len="med"/>
          </a:ln>
        </p:spPr>
        <p:txBody>
          <a:bodyPr/>
          <a:lstStyle/>
          <a:p>
            <a:endParaRPr lang="ru-RU"/>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E63A747-0F11-4E4E-8CCA-F01649D47521}" type="slidenum">
              <a:rPr lang="en-US">
                <a:solidFill>
                  <a:srgbClr val="000000"/>
                </a:solidFill>
                <a:latin typeface="Times New Roman" pitchFamily="18" charset="0"/>
                <a:cs typeface="Arial" charset="0"/>
              </a:rPr>
              <a:pPr fontAlgn="base">
                <a:spcBef>
                  <a:spcPct val="0"/>
                </a:spcBef>
                <a:spcAft>
                  <a:spcPct val="0"/>
                </a:spcAft>
              </a:pPr>
              <a:t>15</a:t>
            </a:fld>
            <a:endParaRPr lang="en-US">
              <a:solidFill>
                <a:srgbClr val="000000"/>
              </a:solidFill>
              <a:latin typeface="Times New Roman" pitchFamily="18" charset="0"/>
              <a:cs typeface="Arial" charset="0"/>
            </a:endParaRPr>
          </a:p>
        </p:txBody>
      </p:sp>
      <p:sp>
        <p:nvSpPr>
          <p:cNvPr id="44034" name="Rectangle 2"/>
          <p:cNvSpPr>
            <a:spLocks noGrp="1" noRot="1" noChangeAspect="1" noChangeArrowheads="1" noTextEdit="1"/>
          </p:cNvSpPr>
          <p:nvPr>
            <p:ph type="sldImg"/>
          </p:nvPr>
        </p:nvSpPr>
        <p:spPr bwMode="auto">
          <a:xfrm>
            <a:off x="166688" y="238125"/>
            <a:ext cx="2522537" cy="1893888"/>
          </a:xfrm>
          <a:noFill/>
          <a:ln>
            <a:solidFill>
              <a:srgbClr val="000000"/>
            </a:solidFill>
            <a:miter lim="800000"/>
            <a:headEnd/>
            <a:tailEnd/>
          </a:ln>
        </p:spPr>
      </p:sp>
      <p:sp>
        <p:nvSpPr>
          <p:cNvPr id="44035" name="Rectangle 3"/>
          <p:cNvSpPr>
            <a:spLocks noGrp="1" noChangeArrowheads="1"/>
          </p:cNvSpPr>
          <p:nvPr>
            <p:ph type="body" idx="1"/>
          </p:nvPr>
        </p:nvSpPr>
        <p:spPr bwMode="auto">
          <a:xfrm>
            <a:off x="2735263" y="301625"/>
            <a:ext cx="4122737" cy="1368425"/>
          </a:xfrm>
          <a:noFill/>
        </p:spPr>
        <p:txBody>
          <a:bodyPr wrap="square" numCol="1" anchor="t" anchorCtr="0" compatLnSpc="1">
            <a:prstTxWarp prst="textNoShape">
              <a:avLst/>
            </a:prstTxWarp>
          </a:bodyPr>
          <a:lstStyle/>
          <a:p>
            <a:pPr>
              <a:spcBef>
                <a:spcPct val="0"/>
              </a:spcBef>
            </a:pPr>
            <a:r>
              <a:rPr lang="en-US" sz="1800" smtClean="0">
                <a:latin typeface="Arial" charset="0"/>
              </a:rPr>
              <a:t>            Welcome to </a:t>
            </a:r>
            <a:r>
              <a:rPr lang="en-US" sz="1800" b="1" smtClean="0">
                <a:latin typeface="Arial" charset="0"/>
              </a:rPr>
              <a:t>Power Jeopardy</a:t>
            </a:r>
            <a:r>
              <a:rPr lang="en-US" sz="1600" b="1" smtClean="0">
                <a:latin typeface="Arial" charset="0"/>
              </a:rPr>
              <a:t>       </a:t>
            </a:r>
          </a:p>
          <a:p>
            <a:pPr>
              <a:lnSpc>
                <a:spcPct val="50000"/>
              </a:lnSpc>
              <a:spcBef>
                <a:spcPct val="0"/>
              </a:spcBef>
            </a:pPr>
            <a:r>
              <a:rPr lang="en-US" sz="1600" b="1" smtClean="0">
                <a:latin typeface="Arial" charset="0"/>
              </a:rPr>
              <a:t>                   </a:t>
            </a:r>
            <a:r>
              <a:rPr lang="en-US" sz="1000" smtClean="0">
                <a:latin typeface="Arial" charset="0"/>
                <a:cs typeface="Times New Roman" pitchFamily="18" charset="0"/>
              </a:rPr>
              <a:t>© Don Link, Indian Creek School, 2004</a:t>
            </a:r>
          </a:p>
          <a:p>
            <a:pPr>
              <a:spcBef>
                <a:spcPct val="0"/>
              </a:spcBef>
            </a:pPr>
            <a:endParaRPr lang="en-US" sz="200" smtClean="0">
              <a:latin typeface="Arial" charset="0"/>
              <a:cs typeface="Times New Roman" pitchFamily="18" charset="0"/>
            </a:endParaRPr>
          </a:p>
          <a:p>
            <a:pPr>
              <a:spcBef>
                <a:spcPct val="0"/>
              </a:spcBef>
            </a:pPr>
            <a:r>
              <a:rPr lang="en-US" smtClean="0">
                <a:latin typeface="Arial" charset="0"/>
                <a:cs typeface="Times New Roman" pitchFamily="18" charset="0"/>
              </a:rPr>
              <a:t>You can easily customize this template to create your own Jeopardy game.  Simply follow the step-by-step instruc-tions that appear on each slide.</a:t>
            </a:r>
            <a:endParaRPr lang="en-US" smtClean="0">
              <a:solidFill>
                <a:srgbClr val="FF0000"/>
              </a:solidFill>
              <a:latin typeface="Arial" charset="0"/>
              <a:cs typeface="Times New Roman" pitchFamily="18" charset="0"/>
            </a:endParaRPr>
          </a:p>
        </p:txBody>
      </p:sp>
      <p:sp>
        <p:nvSpPr>
          <p:cNvPr id="44036" name="Rectangle 4"/>
          <p:cNvSpPr>
            <a:spLocks noChangeArrowheads="1"/>
          </p:cNvSpPr>
          <p:nvPr/>
        </p:nvSpPr>
        <p:spPr bwMode="auto">
          <a:xfrm>
            <a:off x="247650" y="3771900"/>
            <a:ext cx="3497263" cy="2281238"/>
          </a:xfrm>
          <a:prstGeom prst="rect">
            <a:avLst/>
          </a:prstGeom>
          <a:noFill/>
          <a:ln w="9525">
            <a:noFill/>
            <a:miter lim="800000"/>
            <a:headEnd/>
            <a:tailEnd/>
          </a:ln>
        </p:spPr>
        <p:txBody>
          <a:bodyPr/>
          <a:lstStyle/>
          <a:p>
            <a:pPr marL="228600" indent="-228600">
              <a:buFontTx/>
              <a:buAutoNum type="arabicPeriod"/>
            </a:pPr>
            <a:r>
              <a:rPr lang="en-US" sz="1200">
                <a:solidFill>
                  <a:srgbClr val="000000"/>
                </a:solidFill>
                <a:cs typeface="Times New Roman" pitchFamily="18" charset="0"/>
              </a:rPr>
              <a:t>Print the notes for slides 1 through 3 by doing the following:</a:t>
            </a:r>
          </a:p>
          <a:p>
            <a:pPr marL="685800" lvl="1" indent="-228600">
              <a:buFontTx/>
              <a:buChar char="•"/>
            </a:pPr>
            <a:r>
              <a:rPr lang="en-US" sz="1200">
                <a:solidFill>
                  <a:srgbClr val="000000"/>
                </a:solidFill>
                <a:cs typeface="Times New Roman" pitchFamily="18" charset="0"/>
              </a:rPr>
              <a:t>Under </a:t>
            </a:r>
            <a:r>
              <a:rPr lang="en-US" sz="1200">
                <a:solidFill>
                  <a:srgbClr val="FF0000"/>
                </a:solidFill>
                <a:cs typeface="Times New Roman" pitchFamily="18" charset="0"/>
              </a:rPr>
              <a:t>File</a:t>
            </a:r>
            <a:r>
              <a:rPr lang="en-US" sz="1200">
                <a:solidFill>
                  <a:srgbClr val="000000"/>
                </a:solidFill>
                <a:cs typeface="Times New Roman" pitchFamily="18" charset="0"/>
              </a:rPr>
              <a:t> select </a:t>
            </a:r>
            <a:r>
              <a:rPr lang="en-US" sz="1200">
                <a:solidFill>
                  <a:srgbClr val="FF0000"/>
                </a:solidFill>
                <a:cs typeface="Times New Roman" pitchFamily="18" charset="0"/>
              </a:rPr>
              <a:t>Print…</a:t>
            </a:r>
            <a:endParaRPr lang="en-US" sz="1200">
              <a:solidFill>
                <a:srgbClr val="000000"/>
              </a:solidFill>
              <a:cs typeface="Times New Roman" pitchFamily="18" charset="0"/>
            </a:endParaRPr>
          </a:p>
          <a:p>
            <a:pPr marL="685800" lvl="1" indent="-228600">
              <a:buFontTx/>
              <a:buChar char="•"/>
            </a:pPr>
            <a:r>
              <a:rPr lang="en-US" sz="1200">
                <a:solidFill>
                  <a:srgbClr val="000000"/>
                </a:solidFill>
                <a:cs typeface="Times New Roman" pitchFamily="18" charset="0"/>
              </a:rPr>
              <a:t>In the section entitled Print Range, click the radio button for </a:t>
            </a:r>
            <a:r>
              <a:rPr lang="en-US" sz="1200">
                <a:solidFill>
                  <a:srgbClr val="FF0000"/>
                </a:solidFill>
                <a:cs typeface="Times New Roman" pitchFamily="18" charset="0"/>
              </a:rPr>
              <a:t>Slides</a:t>
            </a:r>
            <a:r>
              <a:rPr lang="en-US" sz="1200">
                <a:solidFill>
                  <a:srgbClr val="000000"/>
                </a:solidFill>
                <a:cs typeface="Times New Roman" pitchFamily="18" charset="0"/>
              </a:rPr>
              <a:t> and in the box to its right, type in </a:t>
            </a:r>
            <a:r>
              <a:rPr lang="en-US" sz="1200">
                <a:solidFill>
                  <a:srgbClr val="FF0000"/>
                </a:solidFill>
                <a:cs typeface="Times New Roman" pitchFamily="18" charset="0"/>
              </a:rPr>
              <a:t>1-3</a:t>
            </a:r>
            <a:r>
              <a:rPr lang="en-US" sz="1200">
                <a:solidFill>
                  <a:srgbClr val="000000"/>
                </a:solidFill>
                <a:cs typeface="Times New Roman" pitchFamily="18" charset="0"/>
              </a:rPr>
              <a:t>.</a:t>
            </a:r>
          </a:p>
          <a:p>
            <a:pPr marL="685800" lvl="1" indent="-228600">
              <a:buFontTx/>
              <a:buChar char="•"/>
            </a:pPr>
            <a:r>
              <a:rPr lang="en-US" sz="1200">
                <a:solidFill>
                  <a:srgbClr val="000000"/>
                </a:solidFill>
                <a:cs typeface="Times New Roman" pitchFamily="18" charset="0"/>
              </a:rPr>
              <a:t>Under </a:t>
            </a:r>
            <a:r>
              <a:rPr lang="en-US" sz="1200">
                <a:solidFill>
                  <a:srgbClr val="FF0000"/>
                </a:solidFill>
                <a:cs typeface="Times New Roman" pitchFamily="18" charset="0"/>
              </a:rPr>
              <a:t>Print what:</a:t>
            </a:r>
            <a:r>
              <a:rPr lang="en-US" sz="1200">
                <a:solidFill>
                  <a:srgbClr val="000000"/>
                </a:solidFill>
                <a:cs typeface="Times New Roman" pitchFamily="18" charset="0"/>
              </a:rPr>
              <a:t>, select </a:t>
            </a:r>
            <a:r>
              <a:rPr lang="en-US" sz="1200">
                <a:solidFill>
                  <a:srgbClr val="FF0000"/>
                </a:solidFill>
                <a:cs typeface="Times New Roman" pitchFamily="18" charset="0"/>
              </a:rPr>
              <a:t>Notes Pages</a:t>
            </a:r>
            <a:r>
              <a:rPr lang="en-US" sz="1200">
                <a:solidFill>
                  <a:srgbClr val="000000"/>
                </a:solidFill>
                <a:cs typeface="Times New Roman" pitchFamily="18" charset="0"/>
              </a:rPr>
              <a:t>. </a:t>
            </a:r>
          </a:p>
          <a:p>
            <a:pPr marL="685800" lvl="1" indent="-228600"/>
            <a:endParaRPr lang="en-US" sz="600">
              <a:solidFill>
                <a:srgbClr val="000000"/>
              </a:solidFill>
              <a:cs typeface="Times New Roman" pitchFamily="18" charset="0"/>
            </a:endParaRPr>
          </a:p>
          <a:p>
            <a:pPr marL="685800" lvl="1" indent="-228600"/>
            <a:r>
              <a:rPr lang="en-US" sz="1200">
                <a:solidFill>
                  <a:srgbClr val="000000"/>
                </a:solidFill>
                <a:cs typeface="Times New Roman" pitchFamily="18" charset="0"/>
              </a:rPr>
              <a:t>	At this point, the Print pop-up should look like the picture at the right.</a:t>
            </a:r>
          </a:p>
          <a:p>
            <a:pPr marL="685800" lvl="1" indent="-228600"/>
            <a:endParaRPr lang="en-US" sz="600">
              <a:solidFill>
                <a:srgbClr val="000000"/>
              </a:solidFill>
              <a:cs typeface="Times New Roman" pitchFamily="18" charset="0"/>
            </a:endParaRPr>
          </a:p>
          <a:p>
            <a:pPr marL="685800" lvl="1" indent="-228600">
              <a:buFontTx/>
              <a:buChar char="•"/>
            </a:pPr>
            <a:r>
              <a:rPr lang="en-US" sz="1200">
                <a:solidFill>
                  <a:srgbClr val="000000"/>
                </a:solidFill>
                <a:cs typeface="Times New Roman" pitchFamily="18" charset="0"/>
              </a:rPr>
              <a:t>Click </a:t>
            </a:r>
            <a:r>
              <a:rPr lang="en-US" sz="1200">
                <a:solidFill>
                  <a:srgbClr val="FF0000"/>
                </a:solidFill>
                <a:cs typeface="Times New Roman" pitchFamily="18" charset="0"/>
              </a:rPr>
              <a:t>OK</a:t>
            </a:r>
          </a:p>
        </p:txBody>
      </p:sp>
      <p:grpSp>
        <p:nvGrpSpPr>
          <p:cNvPr id="44037" name="Group 5"/>
          <p:cNvGrpSpPr>
            <a:grpSpLocks/>
          </p:cNvGrpSpPr>
          <p:nvPr/>
        </p:nvGrpSpPr>
        <p:grpSpPr bwMode="auto">
          <a:xfrm>
            <a:off x="3913188" y="3398838"/>
            <a:ext cx="2765425" cy="3122612"/>
            <a:chOff x="1578" y="810"/>
            <a:chExt cx="1934" cy="2008"/>
          </a:xfrm>
        </p:grpSpPr>
        <p:pic>
          <p:nvPicPr>
            <p:cNvPr id="44050" name="Picture 6"/>
            <p:cNvPicPr>
              <a:picLocks noChangeAspect="1" noChangeArrowheads="1"/>
            </p:cNvPicPr>
            <p:nvPr/>
          </p:nvPicPr>
          <p:blipFill>
            <a:blip r:embed="rId3"/>
            <a:srcRect/>
            <a:stretch>
              <a:fillRect/>
            </a:stretch>
          </p:blipFill>
          <p:spPr bwMode="auto">
            <a:xfrm>
              <a:off x="1584" y="810"/>
              <a:ext cx="1928" cy="2008"/>
            </a:xfrm>
            <a:prstGeom prst="rect">
              <a:avLst/>
            </a:prstGeom>
            <a:noFill/>
            <a:ln w="9525">
              <a:noFill/>
              <a:miter lim="800000"/>
              <a:headEnd/>
              <a:tailEnd/>
            </a:ln>
          </p:spPr>
        </p:pic>
        <p:sp>
          <p:nvSpPr>
            <p:cNvPr id="44051" name="Oval 7"/>
            <p:cNvSpPr>
              <a:spLocks noChangeArrowheads="1"/>
            </p:cNvSpPr>
            <p:nvPr/>
          </p:nvSpPr>
          <p:spPr bwMode="auto">
            <a:xfrm>
              <a:off x="1638" y="1692"/>
              <a:ext cx="456" cy="180"/>
            </a:xfrm>
            <a:prstGeom prst="ellipse">
              <a:avLst/>
            </a:prstGeom>
            <a:noFill/>
            <a:ln w="19050">
              <a:solidFill>
                <a:srgbClr val="FF0000"/>
              </a:solidFill>
              <a:round/>
              <a:headEnd/>
              <a:tailEnd/>
            </a:ln>
          </p:spPr>
          <p:txBody>
            <a:bodyPr wrap="none" anchor="ctr"/>
            <a:lstStyle/>
            <a:p>
              <a:endParaRPr lang="ru-RU" sz="1200">
                <a:solidFill>
                  <a:srgbClr val="000000"/>
                </a:solidFill>
              </a:endParaRPr>
            </a:p>
          </p:txBody>
        </p:sp>
        <p:sp>
          <p:nvSpPr>
            <p:cNvPr id="44052" name="Oval 8"/>
            <p:cNvSpPr>
              <a:spLocks noChangeArrowheads="1"/>
            </p:cNvSpPr>
            <p:nvPr/>
          </p:nvSpPr>
          <p:spPr bwMode="auto">
            <a:xfrm>
              <a:off x="1578" y="2100"/>
              <a:ext cx="456" cy="180"/>
            </a:xfrm>
            <a:prstGeom prst="ellipse">
              <a:avLst/>
            </a:prstGeom>
            <a:noFill/>
            <a:ln w="19050">
              <a:solidFill>
                <a:srgbClr val="FF0000"/>
              </a:solidFill>
              <a:round/>
              <a:headEnd/>
              <a:tailEnd/>
            </a:ln>
          </p:spPr>
          <p:txBody>
            <a:bodyPr wrap="none" anchor="ctr"/>
            <a:lstStyle/>
            <a:p>
              <a:endParaRPr lang="ru-RU" sz="1200">
                <a:solidFill>
                  <a:srgbClr val="000000"/>
                </a:solidFill>
              </a:endParaRPr>
            </a:p>
          </p:txBody>
        </p:sp>
      </p:grpSp>
      <p:sp>
        <p:nvSpPr>
          <p:cNvPr id="44038" name="Line 10"/>
          <p:cNvSpPr>
            <a:spLocks noChangeShapeType="1"/>
          </p:cNvSpPr>
          <p:nvPr/>
        </p:nvSpPr>
        <p:spPr bwMode="auto">
          <a:xfrm>
            <a:off x="3241675" y="4781550"/>
            <a:ext cx="755650" cy="100013"/>
          </a:xfrm>
          <a:prstGeom prst="line">
            <a:avLst/>
          </a:prstGeom>
          <a:noFill/>
          <a:ln w="9525">
            <a:solidFill>
              <a:srgbClr val="FF0000"/>
            </a:solidFill>
            <a:round/>
            <a:headEnd/>
            <a:tailEnd type="triangle" w="med" len="med"/>
          </a:ln>
        </p:spPr>
        <p:txBody>
          <a:bodyPr/>
          <a:lstStyle/>
          <a:p>
            <a:endParaRPr lang="ru-RU"/>
          </a:p>
        </p:txBody>
      </p:sp>
      <p:sp>
        <p:nvSpPr>
          <p:cNvPr id="44039" name="Line 11"/>
          <p:cNvSpPr>
            <a:spLocks noChangeShapeType="1"/>
          </p:cNvSpPr>
          <p:nvPr/>
        </p:nvSpPr>
        <p:spPr bwMode="auto">
          <a:xfrm>
            <a:off x="3498850" y="5114925"/>
            <a:ext cx="450850" cy="338138"/>
          </a:xfrm>
          <a:prstGeom prst="line">
            <a:avLst/>
          </a:prstGeom>
          <a:noFill/>
          <a:ln w="9525">
            <a:solidFill>
              <a:srgbClr val="FF0000"/>
            </a:solidFill>
            <a:round/>
            <a:headEnd/>
            <a:tailEnd type="triangle" w="med" len="med"/>
          </a:ln>
        </p:spPr>
        <p:txBody>
          <a:bodyPr/>
          <a:lstStyle/>
          <a:p>
            <a:endParaRPr lang="ru-RU"/>
          </a:p>
        </p:txBody>
      </p:sp>
      <p:sp>
        <p:nvSpPr>
          <p:cNvPr id="44040" name="Rectangle 12"/>
          <p:cNvSpPr>
            <a:spLocks noChangeArrowheads="1"/>
          </p:cNvSpPr>
          <p:nvPr/>
        </p:nvSpPr>
        <p:spPr bwMode="auto">
          <a:xfrm>
            <a:off x="247650" y="6061075"/>
            <a:ext cx="3621088" cy="935038"/>
          </a:xfrm>
          <a:prstGeom prst="rect">
            <a:avLst/>
          </a:prstGeom>
          <a:noFill/>
          <a:ln w="9525">
            <a:noFill/>
            <a:miter lim="800000"/>
            <a:headEnd/>
            <a:tailEnd/>
          </a:ln>
        </p:spPr>
        <p:txBody>
          <a:bodyPr/>
          <a:lstStyle/>
          <a:p>
            <a:pPr marL="228600" indent="-228600">
              <a:spcBef>
                <a:spcPct val="30000"/>
              </a:spcBef>
            </a:pPr>
            <a:r>
              <a:rPr lang="en-US" sz="1200">
                <a:solidFill>
                  <a:srgbClr val="000000"/>
                </a:solidFill>
                <a:cs typeface="Times New Roman" pitchFamily="18" charset="0"/>
              </a:rPr>
              <a:t>2.	Now that you have printed instructions for tailoring the game, you can make the needed changes to each slide by moving into Slide View.  Simply </a:t>
            </a:r>
            <a:r>
              <a:rPr lang="en-US" sz="1200" u="sng">
                <a:solidFill>
                  <a:srgbClr val="000000"/>
                </a:solidFill>
                <a:cs typeface="Times New Roman" pitchFamily="18" charset="0"/>
              </a:rPr>
              <a:t>double click the blue slide above</a:t>
            </a:r>
            <a:r>
              <a:rPr lang="en-US" sz="1200">
                <a:solidFill>
                  <a:srgbClr val="000000"/>
                </a:solidFill>
                <a:cs typeface="Times New Roman" pitchFamily="18" charset="0"/>
              </a:rPr>
              <a:t>.</a:t>
            </a:r>
          </a:p>
        </p:txBody>
      </p:sp>
      <p:sp>
        <p:nvSpPr>
          <p:cNvPr id="44041" name="Rectangle 14"/>
          <p:cNvSpPr>
            <a:spLocks noChangeArrowheads="1"/>
          </p:cNvSpPr>
          <p:nvPr/>
        </p:nvSpPr>
        <p:spPr bwMode="auto">
          <a:xfrm>
            <a:off x="247650" y="7035800"/>
            <a:ext cx="3621088" cy="2643188"/>
          </a:xfrm>
          <a:prstGeom prst="rect">
            <a:avLst/>
          </a:prstGeom>
          <a:noFill/>
          <a:ln w="9525">
            <a:noFill/>
            <a:miter lim="800000"/>
            <a:headEnd/>
            <a:tailEnd/>
          </a:ln>
        </p:spPr>
        <p:txBody>
          <a:bodyPr/>
          <a:lstStyle/>
          <a:p>
            <a:pPr marL="228600" indent="-228600">
              <a:spcBef>
                <a:spcPct val="30000"/>
              </a:spcBef>
              <a:buFontTx/>
              <a:buAutoNum type="arabicPeriod" startAt="3"/>
            </a:pPr>
            <a:r>
              <a:rPr lang="en-US" sz="1200">
                <a:solidFill>
                  <a:srgbClr val="000000"/>
                </a:solidFill>
                <a:cs typeface="Times New Roman" pitchFamily="18" charset="0"/>
              </a:rPr>
              <a:t>Change Slide 1:</a:t>
            </a:r>
          </a:p>
          <a:p>
            <a:pPr marL="685800" lvl="1" indent="-228600">
              <a:spcBef>
                <a:spcPct val="30000"/>
              </a:spcBef>
              <a:buFontTx/>
              <a:buChar char="•"/>
            </a:pPr>
            <a:r>
              <a:rPr lang="en-US" sz="1200">
                <a:solidFill>
                  <a:srgbClr val="000000"/>
                </a:solidFill>
                <a:cs typeface="Times New Roman" pitchFamily="18" charset="0"/>
              </a:rPr>
              <a:t>Double click on the word </a:t>
            </a:r>
            <a:r>
              <a:rPr lang="en-US" sz="1200">
                <a:solidFill>
                  <a:srgbClr val="FF0000"/>
                </a:solidFill>
                <a:cs typeface="Times New Roman" pitchFamily="18" charset="0"/>
              </a:rPr>
              <a:t>Subject</a:t>
            </a:r>
            <a:r>
              <a:rPr lang="en-US" sz="1200">
                <a:solidFill>
                  <a:srgbClr val="000000"/>
                </a:solidFill>
                <a:cs typeface="Times New Roman" pitchFamily="18" charset="0"/>
              </a:rPr>
              <a:t>, and type in the subject you want in its place (e.g., Math).</a:t>
            </a:r>
          </a:p>
          <a:p>
            <a:pPr marL="685800" lvl="1" indent="-228600">
              <a:spcBef>
                <a:spcPct val="30000"/>
              </a:spcBef>
              <a:buFontTx/>
              <a:buChar char="•"/>
            </a:pPr>
            <a:r>
              <a:rPr lang="en-US" sz="1200">
                <a:solidFill>
                  <a:srgbClr val="000000"/>
                </a:solidFill>
                <a:cs typeface="Times New Roman" pitchFamily="18" charset="0"/>
              </a:rPr>
              <a:t>Double click on the word </a:t>
            </a:r>
            <a:r>
              <a:rPr lang="en-US" sz="1200">
                <a:solidFill>
                  <a:srgbClr val="FF0000"/>
                </a:solidFill>
                <a:cs typeface="Times New Roman" pitchFamily="18" charset="0"/>
              </a:rPr>
              <a:t>Teacher</a:t>
            </a:r>
            <a:r>
              <a:rPr lang="en-US" sz="1200">
                <a:solidFill>
                  <a:srgbClr val="000000"/>
                </a:solidFill>
                <a:cs typeface="Times New Roman" pitchFamily="18" charset="0"/>
              </a:rPr>
              <a:t> in the bottom right of the slide, and type over it with your name (e.g., Mr. Link).</a:t>
            </a:r>
          </a:p>
          <a:p>
            <a:pPr marL="685800" lvl="1" indent="-228600">
              <a:spcBef>
                <a:spcPct val="30000"/>
              </a:spcBef>
            </a:pPr>
            <a:r>
              <a:rPr lang="en-US" sz="1200">
                <a:solidFill>
                  <a:srgbClr val="000000"/>
                </a:solidFill>
                <a:cs typeface="Times New Roman" pitchFamily="18" charset="0"/>
              </a:rPr>
              <a:t>	After doing this, the new slide will look something like this:</a:t>
            </a:r>
          </a:p>
          <a:p>
            <a:pPr marL="228600" indent="-228600">
              <a:spcBef>
                <a:spcPct val="30000"/>
              </a:spcBef>
            </a:pPr>
            <a:endParaRPr lang="en-US" sz="600">
              <a:solidFill>
                <a:srgbClr val="000000"/>
              </a:solidFill>
              <a:cs typeface="Times New Roman" pitchFamily="18" charset="0"/>
            </a:endParaRPr>
          </a:p>
          <a:p>
            <a:pPr marL="228600" indent="-228600">
              <a:spcBef>
                <a:spcPct val="30000"/>
              </a:spcBef>
            </a:pPr>
            <a:r>
              <a:rPr lang="en-US" sz="1200">
                <a:solidFill>
                  <a:srgbClr val="000000"/>
                </a:solidFill>
                <a:cs typeface="Times New Roman" pitchFamily="18" charset="0"/>
              </a:rPr>
              <a:t>4.	Go on to the next slide.</a:t>
            </a:r>
          </a:p>
        </p:txBody>
      </p:sp>
      <p:pic>
        <p:nvPicPr>
          <p:cNvPr id="44042" name="Picture 16"/>
          <p:cNvPicPr>
            <a:picLocks noChangeAspect="1" noChangeArrowheads="1"/>
          </p:cNvPicPr>
          <p:nvPr/>
        </p:nvPicPr>
        <p:blipFill>
          <a:blip r:embed="rId4"/>
          <a:srcRect/>
          <a:stretch>
            <a:fillRect/>
          </a:stretch>
        </p:blipFill>
        <p:spPr bwMode="auto">
          <a:xfrm>
            <a:off x="3913188" y="7004050"/>
            <a:ext cx="2770187" cy="2260600"/>
          </a:xfrm>
          <a:prstGeom prst="rect">
            <a:avLst/>
          </a:prstGeom>
          <a:noFill/>
          <a:ln w="9525">
            <a:noFill/>
            <a:miter lim="800000"/>
            <a:headEnd/>
            <a:tailEnd/>
          </a:ln>
        </p:spPr>
      </p:pic>
      <p:sp>
        <p:nvSpPr>
          <p:cNvPr id="44043" name="Line 17"/>
          <p:cNvSpPr>
            <a:spLocks noChangeShapeType="1"/>
          </p:cNvSpPr>
          <p:nvPr/>
        </p:nvSpPr>
        <p:spPr bwMode="auto">
          <a:xfrm>
            <a:off x="2486025" y="8983663"/>
            <a:ext cx="1352550" cy="0"/>
          </a:xfrm>
          <a:prstGeom prst="line">
            <a:avLst/>
          </a:prstGeom>
          <a:noFill/>
          <a:ln w="9525">
            <a:solidFill>
              <a:schemeClr val="tx1"/>
            </a:solidFill>
            <a:round/>
            <a:headEnd/>
            <a:tailEnd type="triangle" w="med" len="med"/>
          </a:ln>
        </p:spPr>
        <p:txBody>
          <a:bodyPr/>
          <a:lstStyle/>
          <a:p>
            <a:endParaRPr lang="ru-RU"/>
          </a:p>
        </p:txBody>
      </p:sp>
      <p:sp>
        <p:nvSpPr>
          <p:cNvPr id="44044" name="Line 18"/>
          <p:cNvSpPr>
            <a:spLocks noChangeShapeType="1"/>
          </p:cNvSpPr>
          <p:nvPr/>
        </p:nvSpPr>
        <p:spPr bwMode="auto">
          <a:xfrm flipV="1">
            <a:off x="1885950" y="7658100"/>
            <a:ext cx="2838450" cy="206375"/>
          </a:xfrm>
          <a:prstGeom prst="line">
            <a:avLst/>
          </a:prstGeom>
          <a:noFill/>
          <a:ln w="9525">
            <a:solidFill>
              <a:srgbClr val="FF0000"/>
            </a:solidFill>
            <a:round/>
            <a:headEnd/>
            <a:tailEnd type="triangle" w="med" len="med"/>
          </a:ln>
        </p:spPr>
        <p:txBody>
          <a:bodyPr/>
          <a:lstStyle/>
          <a:p>
            <a:endParaRPr lang="ru-RU"/>
          </a:p>
        </p:txBody>
      </p:sp>
      <p:sp>
        <p:nvSpPr>
          <p:cNvPr id="44045" name="Line 19"/>
          <p:cNvSpPr>
            <a:spLocks noChangeShapeType="1"/>
          </p:cNvSpPr>
          <p:nvPr/>
        </p:nvSpPr>
        <p:spPr bwMode="auto">
          <a:xfrm>
            <a:off x="3219450" y="8548688"/>
            <a:ext cx="2714625" cy="423862"/>
          </a:xfrm>
          <a:prstGeom prst="line">
            <a:avLst/>
          </a:prstGeom>
          <a:noFill/>
          <a:ln w="9525">
            <a:solidFill>
              <a:srgbClr val="FF0000"/>
            </a:solidFill>
            <a:round/>
            <a:headEnd/>
            <a:tailEnd type="triangle" w="med" len="med"/>
          </a:ln>
        </p:spPr>
        <p:txBody>
          <a:bodyPr/>
          <a:lstStyle/>
          <a:p>
            <a:endParaRPr lang="ru-RU"/>
          </a:p>
        </p:txBody>
      </p:sp>
      <p:sp>
        <p:nvSpPr>
          <p:cNvPr id="44046" name="Text Box 20"/>
          <p:cNvSpPr txBox="1">
            <a:spLocks noChangeArrowheads="1"/>
          </p:cNvSpPr>
          <p:nvPr/>
        </p:nvSpPr>
        <p:spPr bwMode="auto">
          <a:xfrm>
            <a:off x="254000" y="2281238"/>
            <a:ext cx="6332538" cy="862012"/>
          </a:xfrm>
          <a:prstGeom prst="rect">
            <a:avLst/>
          </a:prstGeom>
          <a:noFill/>
          <a:ln w="9525">
            <a:solidFill>
              <a:schemeClr val="tx1"/>
            </a:solidFill>
            <a:miter lim="800000"/>
            <a:headEnd/>
            <a:tailEnd/>
          </a:ln>
        </p:spPr>
        <p:txBody>
          <a:bodyPr>
            <a:spAutoFit/>
          </a:bodyPr>
          <a:lstStyle/>
          <a:p>
            <a:r>
              <a:rPr lang="en-US" sz="1400" b="1">
                <a:solidFill>
                  <a:srgbClr val="000000"/>
                </a:solidFill>
              </a:rPr>
              <a:t>Slide 1-Title</a:t>
            </a:r>
          </a:p>
          <a:p>
            <a:r>
              <a:rPr lang="en-US" sz="1200">
                <a:solidFill>
                  <a:srgbClr val="000000"/>
                </a:solidFill>
              </a:rPr>
              <a:t>This slide begins the game.  When you first start the presentation, the screen appears all blue.  When you click the mouse button, the Jeopardy theme song plays, and the title and “Hosted by” text slowly move into place.</a:t>
            </a:r>
          </a:p>
        </p:txBody>
      </p:sp>
      <p:sp>
        <p:nvSpPr>
          <p:cNvPr id="44047" name="Text Box 22"/>
          <p:cNvSpPr txBox="1">
            <a:spLocks noChangeArrowheads="1"/>
          </p:cNvSpPr>
          <p:nvPr/>
        </p:nvSpPr>
        <p:spPr bwMode="auto">
          <a:xfrm>
            <a:off x="247650" y="3394075"/>
            <a:ext cx="3448050" cy="276225"/>
          </a:xfrm>
          <a:prstGeom prst="rect">
            <a:avLst/>
          </a:prstGeom>
          <a:noFill/>
          <a:ln w="9525">
            <a:noFill/>
            <a:miter lim="800000"/>
            <a:headEnd/>
            <a:tailEnd/>
          </a:ln>
        </p:spPr>
        <p:txBody>
          <a:bodyPr wrap="none">
            <a:spAutoFit/>
          </a:bodyPr>
          <a:lstStyle/>
          <a:p>
            <a:r>
              <a:rPr lang="en-US" sz="1200" b="1">
                <a:solidFill>
                  <a:srgbClr val="000000"/>
                </a:solidFill>
              </a:rPr>
              <a:t>To tailor this slide, follow these instructions:</a:t>
            </a:r>
          </a:p>
        </p:txBody>
      </p:sp>
      <p:pic>
        <p:nvPicPr>
          <p:cNvPr id="44048" name="Picture 25" descr="Picture1-web"/>
          <p:cNvPicPr>
            <a:picLocks noChangeAspect="1" noChangeArrowheads="1"/>
          </p:cNvPicPr>
          <p:nvPr/>
        </p:nvPicPr>
        <p:blipFill>
          <a:blip r:embed="rId5"/>
          <a:srcRect/>
          <a:stretch>
            <a:fillRect/>
          </a:stretch>
        </p:blipFill>
        <p:spPr bwMode="auto">
          <a:xfrm>
            <a:off x="2844800" y="209550"/>
            <a:ext cx="698500" cy="673100"/>
          </a:xfrm>
          <a:prstGeom prst="rect">
            <a:avLst/>
          </a:prstGeom>
          <a:noFill/>
          <a:ln w="9525">
            <a:noFill/>
            <a:miter lim="800000"/>
            <a:headEnd/>
            <a:tailEnd/>
          </a:ln>
        </p:spPr>
      </p:pic>
      <p:sp>
        <p:nvSpPr>
          <p:cNvPr id="44049" name="Line 26"/>
          <p:cNvSpPr>
            <a:spLocks noChangeShapeType="1"/>
          </p:cNvSpPr>
          <p:nvPr/>
        </p:nvSpPr>
        <p:spPr bwMode="auto">
          <a:xfrm>
            <a:off x="1689100" y="5899150"/>
            <a:ext cx="3848100" cy="442913"/>
          </a:xfrm>
          <a:prstGeom prst="line">
            <a:avLst/>
          </a:prstGeom>
          <a:noFill/>
          <a:ln w="9525">
            <a:solidFill>
              <a:srgbClr val="FF0000"/>
            </a:solidFill>
            <a:round/>
            <a:headEnd/>
            <a:tailEnd type="triangle" w="med" len="med"/>
          </a:ln>
        </p:spPr>
        <p:txBody>
          <a:bodyPr/>
          <a:lstStyle/>
          <a:p>
            <a:endParaRPr lang="ru-RU"/>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718DC5A-8050-457D-91F1-0FF845A29CC7}" type="slidenum">
              <a:rPr lang="en-US">
                <a:solidFill>
                  <a:srgbClr val="000000"/>
                </a:solidFill>
                <a:latin typeface="Times New Roman" pitchFamily="18" charset="0"/>
                <a:cs typeface="Arial" charset="0"/>
              </a:rPr>
              <a:pPr fontAlgn="base">
                <a:spcBef>
                  <a:spcPct val="0"/>
                </a:spcBef>
                <a:spcAft>
                  <a:spcPct val="0"/>
                </a:spcAft>
              </a:pPr>
              <a:t>16</a:t>
            </a:fld>
            <a:endParaRPr lang="en-US">
              <a:solidFill>
                <a:srgbClr val="000000"/>
              </a:solidFill>
              <a:latin typeface="Times New Roman" pitchFamily="18" charset="0"/>
              <a:cs typeface="Arial" charset="0"/>
            </a:endParaRPr>
          </a:p>
        </p:txBody>
      </p:sp>
      <p:sp>
        <p:nvSpPr>
          <p:cNvPr id="46082" name="Rectangle 2"/>
          <p:cNvSpPr>
            <a:spLocks noGrp="1" noRot="1" noChangeAspect="1" noChangeArrowheads="1" noTextEdit="1"/>
          </p:cNvSpPr>
          <p:nvPr>
            <p:ph type="sldImg"/>
          </p:nvPr>
        </p:nvSpPr>
        <p:spPr bwMode="auto">
          <a:xfrm>
            <a:off x="166688" y="238125"/>
            <a:ext cx="2522537" cy="1893888"/>
          </a:xfrm>
          <a:noFill/>
          <a:ln>
            <a:solidFill>
              <a:srgbClr val="000000"/>
            </a:solidFill>
            <a:miter lim="800000"/>
            <a:headEnd/>
            <a:tailEnd/>
          </a:ln>
        </p:spPr>
      </p:sp>
      <p:sp>
        <p:nvSpPr>
          <p:cNvPr id="46083" name="Rectangle 3"/>
          <p:cNvSpPr>
            <a:spLocks noGrp="1" noChangeArrowheads="1"/>
          </p:cNvSpPr>
          <p:nvPr>
            <p:ph type="body" idx="1"/>
          </p:nvPr>
        </p:nvSpPr>
        <p:spPr bwMode="auto">
          <a:xfrm>
            <a:off x="2735263" y="301625"/>
            <a:ext cx="4122737" cy="1368425"/>
          </a:xfrm>
          <a:noFill/>
        </p:spPr>
        <p:txBody>
          <a:bodyPr wrap="square" numCol="1" anchor="t" anchorCtr="0" compatLnSpc="1">
            <a:prstTxWarp prst="textNoShape">
              <a:avLst/>
            </a:prstTxWarp>
          </a:bodyPr>
          <a:lstStyle/>
          <a:p>
            <a:pPr>
              <a:spcBef>
                <a:spcPct val="0"/>
              </a:spcBef>
            </a:pPr>
            <a:r>
              <a:rPr lang="en-US" sz="1800" smtClean="0">
                <a:latin typeface="Arial" charset="0"/>
              </a:rPr>
              <a:t>            Welcome to </a:t>
            </a:r>
            <a:r>
              <a:rPr lang="en-US" sz="1800" b="1" smtClean="0">
                <a:latin typeface="Arial" charset="0"/>
              </a:rPr>
              <a:t>Power Jeopardy</a:t>
            </a:r>
            <a:r>
              <a:rPr lang="en-US" sz="1600" b="1" smtClean="0">
                <a:latin typeface="Arial" charset="0"/>
              </a:rPr>
              <a:t>       </a:t>
            </a:r>
          </a:p>
          <a:p>
            <a:pPr>
              <a:lnSpc>
                <a:spcPct val="50000"/>
              </a:lnSpc>
              <a:spcBef>
                <a:spcPct val="0"/>
              </a:spcBef>
            </a:pPr>
            <a:r>
              <a:rPr lang="en-US" sz="1600" b="1" smtClean="0">
                <a:latin typeface="Arial" charset="0"/>
              </a:rPr>
              <a:t>                   </a:t>
            </a:r>
            <a:r>
              <a:rPr lang="en-US" sz="1000" smtClean="0">
                <a:latin typeface="Arial" charset="0"/>
                <a:cs typeface="Times New Roman" pitchFamily="18" charset="0"/>
              </a:rPr>
              <a:t>© Don Link, Indian Creek School, 2004</a:t>
            </a:r>
          </a:p>
          <a:p>
            <a:pPr>
              <a:spcBef>
                <a:spcPct val="0"/>
              </a:spcBef>
            </a:pPr>
            <a:endParaRPr lang="en-US" sz="200" smtClean="0">
              <a:latin typeface="Arial" charset="0"/>
              <a:cs typeface="Times New Roman" pitchFamily="18" charset="0"/>
            </a:endParaRPr>
          </a:p>
          <a:p>
            <a:pPr>
              <a:spcBef>
                <a:spcPct val="0"/>
              </a:spcBef>
            </a:pPr>
            <a:r>
              <a:rPr lang="en-US" smtClean="0">
                <a:latin typeface="Arial" charset="0"/>
                <a:cs typeface="Times New Roman" pitchFamily="18" charset="0"/>
              </a:rPr>
              <a:t>You can easily customize this template to create your own Jeopardy game.  Simply follow the step-by-step instruc-tions that appear on each slide.</a:t>
            </a:r>
            <a:endParaRPr lang="en-US" smtClean="0">
              <a:solidFill>
                <a:srgbClr val="FF0000"/>
              </a:solidFill>
              <a:latin typeface="Arial" charset="0"/>
              <a:cs typeface="Times New Roman" pitchFamily="18" charset="0"/>
            </a:endParaRPr>
          </a:p>
        </p:txBody>
      </p:sp>
      <p:sp>
        <p:nvSpPr>
          <p:cNvPr id="46084" name="Rectangle 4"/>
          <p:cNvSpPr>
            <a:spLocks noChangeArrowheads="1"/>
          </p:cNvSpPr>
          <p:nvPr/>
        </p:nvSpPr>
        <p:spPr bwMode="auto">
          <a:xfrm>
            <a:off x="247650" y="3771900"/>
            <a:ext cx="3497263" cy="2281238"/>
          </a:xfrm>
          <a:prstGeom prst="rect">
            <a:avLst/>
          </a:prstGeom>
          <a:noFill/>
          <a:ln w="9525">
            <a:noFill/>
            <a:miter lim="800000"/>
            <a:headEnd/>
            <a:tailEnd/>
          </a:ln>
        </p:spPr>
        <p:txBody>
          <a:bodyPr/>
          <a:lstStyle/>
          <a:p>
            <a:pPr marL="228600" indent="-228600">
              <a:buFontTx/>
              <a:buAutoNum type="arabicPeriod"/>
            </a:pPr>
            <a:r>
              <a:rPr lang="en-US" sz="1200">
                <a:solidFill>
                  <a:srgbClr val="000000"/>
                </a:solidFill>
                <a:cs typeface="Times New Roman" pitchFamily="18" charset="0"/>
              </a:rPr>
              <a:t>Print the notes for slides 1 through 3 by doing the following:</a:t>
            </a:r>
          </a:p>
          <a:p>
            <a:pPr marL="685800" lvl="1" indent="-228600">
              <a:buFontTx/>
              <a:buChar char="•"/>
            </a:pPr>
            <a:r>
              <a:rPr lang="en-US" sz="1200">
                <a:solidFill>
                  <a:srgbClr val="000000"/>
                </a:solidFill>
                <a:cs typeface="Times New Roman" pitchFamily="18" charset="0"/>
              </a:rPr>
              <a:t>Under </a:t>
            </a:r>
            <a:r>
              <a:rPr lang="en-US" sz="1200">
                <a:solidFill>
                  <a:srgbClr val="FF0000"/>
                </a:solidFill>
                <a:cs typeface="Times New Roman" pitchFamily="18" charset="0"/>
              </a:rPr>
              <a:t>File</a:t>
            </a:r>
            <a:r>
              <a:rPr lang="en-US" sz="1200">
                <a:solidFill>
                  <a:srgbClr val="000000"/>
                </a:solidFill>
                <a:cs typeface="Times New Roman" pitchFamily="18" charset="0"/>
              </a:rPr>
              <a:t> select </a:t>
            </a:r>
            <a:r>
              <a:rPr lang="en-US" sz="1200">
                <a:solidFill>
                  <a:srgbClr val="FF0000"/>
                </a:solidFill>
                <a:cs typeface="Times New Roman" pitchFamily="18" charset="0"/>
              </a:rPr>
              <a:t>Print…</a:t>
            </a:r>
            <a:endParaRPr lang="en-US" sz="1200">
              <a:solidFill>
                <a:srgbClr val="000000"/>
              </a:solidFill>
              <a:cs typeface="Times New Roman" pitchFamily="18" charset="0"/>
            </a:endParaRPr>
          </a:p>
          <a:p>
            <a:pPr marL="685800" lvl="1" indent="-228600">
              <a:buFontTx/>
              <a:buChar char="•"/>
            </a:pPr>
            <a:r>
              <a:rPr lang="en-US" sz="1200">
                <a:solidFill>
                  <a:srgbClr val="000000"/>
                </a:solidFill>
                <a:cs typeface="Times New Roman" pitchFamily="18" charset="0"/>
              </a:rPr>
              <a:t>In the section entitled Print Range, click the radio button for </a:t>
            </a:r>
            <a:r>
              <a:rPr lang="en-US" sz="1200">
                <a:solidFill>
                  <a:srgbClr val="FF0000"/>
                </a:solidFill>
                <a:cs typeface="Times New Roman" pitchFamily="18" charset="0"/>
              </a:rPr>
              <a:t>Slides</a:t>
            </a:r>
            <a:r>
              <a:rPr lang="en-US" sz="1200">
                <a:solidFill>
                  <a:srgbClr val="000000"/>
                </a:solidFill>
                <a:cs typeface="Times New Roman" pitchFamily="18" charset="0"/>
              </a:rPr>
              <a:t> and in the box to its right, type in </a:t>
            </a:r>
            <a:r>
              <a:rPr lang="en-US" sz="1200">
                <a:solidFill>
                  <a:srgbClr val="FF0000"/>
                </a:solidFill>
                <a:cs typeface="Times New Roman" pitchFamily="18" charset="0"/>
              </a:rPr>
              <a:t>1-3</a:t>
            </a:r>
            <a:r>
              <a:rPr lang="en-US" sz="1200">
                <a:solidFill>
                  <a:srgbClr val="000000"/>
                </a:solidFill>
                <a:cs typeface="Times New Roman" pitchFamily="18" charset="0"/>
              </a:rPr>
              <a:t>.</a:t>
            </a:r>
          </a:p>
          <a:p>
            <a:pPr marL="685800" lvl="1" indent="-228600">
              <a:buFontTx/>
              <a:buChar char="•"/>
            </a:pPr>
            <a:r>
              <a:rPr lang="en-US" sz="1200">
                <a:solidFill>
                  <a:srgbClr val="000000"/>
                </a:solidFill>
                <a:cs typeface="Times New Roman" pitchFamily="18" charset="0"/>
              </a:rPr>
              <a:t>Under </a:t>
            </a:r>
            <a:r>
              <a:rPr lang="en-US" sz="1200">
                <a:solidFill>
                  <a:srgbClr val="FF0000"/>
                </a:solidFill>
                <a:cs typeface="Times New Roman" pitchFamily="18" charset="0"/>
              </a:rPr>
              <a:t>Print what:</a:t>
            </a:r>
            <a:r>
              <a:rPr lang="en-US" sz="1200">
                <a:solidFill>
                  <a:srgbClr val="000000"/>
                </a:solidFill>
                <a:cs typeface="Times New Roman" pitchFamily="18" charset="0"/>
              </a:rPr>
              <a:t>, select </a:t>
            </a:r>
            <a:r>
              <a:rPr lang="en-US" sz="1200">
                <a:solidFill>
                  <a:srgbClr val="FF0000"/>
                </a:solidFill>
                <a:cs typeface="Times New Roman" pitchFamily="18" charset="0"/>
              </a:rPr>
              <a:t>Notes Pages</a:t>
            </a:r>
            <a:r>
              <a:rPr lang="en-US" sz="1200">
                <a:solidFill>
                  <a:srgbClr val="000000"/>
                </a:solidFill>
                <a:cs typeface="Times New Roman" pitchFamily="18" charset="0"/>
              </a:rPr>
              <a:t>. </a:t>
            </a:r>
          </a:p>
          <a:p>
            <a:pPr marL="685800" lvl="1" indent="-228600"/>
            <a:endParaRPr lang="en-US" sz="600">
              <a:solidFill>
                <a:srgbClr val="000000"/>
              </a:solidFill>
              <a:cs typeface="Times New Roman" pitchFamily="18" charset="0"/>
            </a:endParaRPr>
          </a:p>
          <a:p>
            <a:pPr marL="685800" lvl="1" indent="-228600"/>
            <a:r>
              <a:rPr lang="en-US" sz="1200">
                <a:solidFill>
                  <a:srgbClr val="000000"/>
                </a:solidFill>
                <a:cs typeface="Times New Roman" pitchFamily="18" charset="0"/>
              </a:rPr>
              <a:t>	At this point, the Print pop-up should look like the picture at the right.</a:t>
            </a:r>
          </a:p>
          <a:p>
            <a:pPr marL="685800" lvl="1" indent="-228600"/>
            <a:endParaRPr lang="en-US" sz="600">
              <a:solidFill>
                <a:srgbClr val="000000"/>
              </a:solidFill>
              <a:cs typeface="Times New Roman" pitchFamily="18" charset="0"/>
            </a:endParaRPr>
          </a:p>
          <a:p>
            <a:pPr marL="685800" lvl="1" indent="-228600">
              <a:buFontTx/>
              <a:buChar char="•"/>
            </a:pPr>
            <a:r>
              <a:rPr lang="en-US" sz="1200">
                <a:solidFill>
                  <a:srgbClr val="000000"/>
                </a:solidFill>
                <a:cs typeface="Times New Roman" pitchFamily="18" charset="0"/>
              </a:rPr>
              <a:t>Click </a:t>
            </a:r>
            <a:r>
              <a:rPr lang="en-US" sz="1200">
                <a:solidFill>
                  <a:srgbClr val="FF0000"/>
                </a:solidFill>
                <a:cs typeface="Times New Roman" pitchFamily="18" charset="0"/>
              </a:rPr>
              <a:t>OK</a:t>
            </a:r>
          </a:p>
        </p:txBody>
      </p:sp>
      <p:grpSp>
        <p:nvGrpSpPr>
          <p:cNvPr id="46085" name="Group 5"/>
          <p:cNvGrpSpPr>
            <a:grpSpLocks/>
          </p:cNvGrpSpPr>
          <p:nvPr/>
        </p:nvGrpSpPr>
        <p:grpSpPr bwMode="auto">
          <a:xfrm>
            <a:off x="3913188" y="3398838"/>
            <a:ext cx="2765425" cy="3122612"/>
            <a:chOff x="1578" y="810"/>
            <a:chExt cx="1934" cy="2008"/>
          </a:xfrm>
        </p:grpSpPr>
        <p:pic>
          <p:nvPicPr>
            <p:cNvPr id="46098" name="Picture 6"/>
            <p:cNvPicPr>
              <a:picLocks noChangeAspect="1" noChangeArrowheads="1"/>
            </p:cNvPicPr>
            <p:nvPr/>
          </p:nvPicPr>
          <p:blipFill>
            <a:blip r:embed="rId3"/>
            <a:srcRect/>
            <a:stretch>
              <a:fillRect/>
            </a:stretch>
          </p:blipFill>
          <p:spPr bwMode="auto">
            <a:xfrm>
              <a:off x="1584" y="810"/>
              <a:ext cx="1928" cy="2008"/>
            </a:xfrm>
            <a:prstGeom prst="rect">
              <a:avLst/>
            </a:prstGeom>
            <a:noFill/>
            <a:ln w="9525">
              <a:noFill/>
              <a:miter lim="800000"/>
              <a:headEnd/>
              <a:tailEnd/>
            </a:ln>
          </p:spPr>
        </p:pic>
        <p:sp>
          <p:nvSpPr>
            <p:cNvPr id="46099" name="Oval 7"/>
            <p:cNvSpPr>
              <a:spLocks noChangeArrowheads="1"/>
            </p:cNvSpPr>
            <p:nvPr/>
          </p:nvSpPr>
          <p:spPr bwMode="auto">
            <a:xfrm>
              <a:off x="1638" y="1692"/>
              <a:ext cx="456" cy="180"/>
            </a:xfrm>
            <a:prstGeom prst="ellipse">
              <a:avLst/>
            </a:prstGeom>
            <a:noFill/>
            <a:ln w="19050">
              <a:solidFill>
                <a:srgbClr val="FF0000"/>
              </a:solidFill>
              <a:round/>
              <a:headEnd/>
              <a:tailEnd/>
            </a:ln>
          </p:spPr>
          <p:txBody>
            <a:bodyPr wrap="none" anchor="ctr"/>
            <a:lstStyle/>
            <a:p>
              <a:endParaRPr lang="ru-RU" sz="1200">
                <a:solidFill>
                  <a:srgbClr val="000000"/>
                </a:solidFill>
              </a:endParaRPr>
            </a:p>
          </p:txBody>
        </p:sp>
        <p:sp>
          <p:nvSpPr>
            <p:cNvPr id="46100" name="Oval 8"/>
            <p:cNvSpPr>
              <a:spLocks noChangeArrowheads="1"/>
            </p:cNvSpPr>
            <p:nvPr/>
          </p:nvSpPr>
          <p:spPr bwMode="auto">
            <a:xfrm>
              <a:off x="1578" y="2100"/>
              <a:ext cx="456" cy="180"/>
            </a:xfrm>
            <a:prstGeom prst="ellipse">
              <a:avLst/>
            </a:prstGeom>
            <a:noFill/>
            <a:ln w="19050">
              <a:solidFill>
                <a:srgbClr val="FF0000"/>
              </a:solidFill>
              <a:round/>
              <a:headEnd/>
              <a:tailEnd/>
            </a:ln>
          </p:spPr>
          <p:txBody>
            <a:bodyPr wrap="none" anchor="ctr"/>
            <a:lstStyle/>
            <a:p>
              <a:endParaRPr lang="ru-RU" sz="1200">
                <a:solidFill>
                  <a:srgbClr val="000000"/>
                </a:solidFill>
              </a:endParaRPr>
            </a:p>
          </p:txBody>
        </p:sp>
      </p:grpSp>
      <p:sp>
        <p:nvSpPr>
          <p:cNvPr id="46086" name="Line 10"/>
          <p:cNvSpPr>
            <a:spLocks noChangeShapeType="1"/>
          </p:cNvSpPr>
          <p:nvPr/>
        </p:nvSpPr>
        <p:spPr bwMode="auto">
          <a:xfrm>
            <a:off x="3241675" y="4781550"/>
            <a:ext cx="755650" cy="100013"/>
          </a:xfrm>
          <a:prstGeom prst="line">
            <a:avLst/>
          </a:prstGeom>
          <a:noFill/>
          <a:ln w="9525">
            <a:solidFill>
              <a:srgbClr val="FF0000"/>
            </a:solidFill>
            <a:round/>
            <a:headEnd/>
            <a:tailEnd type="triangle" w="med" len="med"/>
          </a:ln>
        </p:spPr>
        <p:txBody>
          <a:bodyPr/>
          <a:lstStyle/>
          <a:p>
            <a:endParaRPr lang="ru-RU"/>
          </a:p>
        </p:txBody>
      </p:sp>
      <p:sp>
        <p:nvSpPr>
          <p:cNvPr id="46087" name="Line 11"/>
          <p:cNvSpPr>
            <a:spLocks noChangeShapeType="1"/>
          </p:cNvSpPr>
          <p:nvPr/>
        </p:nvSpPr>
        <p:spPr bwMode="auto">
          <a:xfrm>
            <a:off x="3498850" y="5114925"/>
            <a:ext cx="450850" cy="338138"/>
          </a:xfrm>
          <a:prstGeom prst="line">
            <a:avLst/>
          </a:prstGeom>
          <a:noFill/>
          <a:ln w="9525">
            <a:solidFill>
              <a:srgbClr val="FF0000"/>
            </a:solidFill>
            <a:round/>
            <a:headEnd/>
            <a:tailEnd type="triangle" w="med" len="med"/>
          </a:ln>
        </p:spPr>
        <p:txBody>
          <a:bodyPr/>
          <a:lstStyle/>
          <a:p>
            <a:endParaRPr lang="ru-RU"/>
          </a:p>
        </p:txBody>
      </p:sp>
      <p:sp>
        <p:nvSpPr>
          <p:cNvPr id="46088" name="Rectangle 12"/>
          <p:cNvSpPr>
            <a:spLocks noChangeArrowheads="1"/>
          </p:cNvSpPr>
          <p:nvPr/>
        </p:nvSpPr>
        <p:spPr bwMode="auto">
          <a:xfrm>
            <a:off x="247650" y="6061075"/>
            <a:ext cx="3621088" cy="935038"/>
          </a:xfrm>
          <a:prstGeom prst="rect">
            <a:avLst/>
          </a:prstGeom>
          <a:noFill/>
          <a:ln w="9525">
            <a:noFill/>
            <a:miter lim="800000"/>
            <a:headEnd/>
            <a:tailEnd/>
          </a:ln>
        </p:spPr>
        <p:txBody>
          <a:bodyPr/>
          <a:lstStyle/>
          <a:p>
            <a:pPr marL="228600" indent="-228600">
              <a:spcBef>
                <a:spcPct val="30000"/>
              </a:spcBef>
            </a:pPr>
            <a:r>
              <a:rPr lang="en-US" sz="1200">
                <a:solidFill>
                  <a:srgbClr val="000000"/>
                </a:solidFill>
                <a:cs typeface="Times New Roman" pitchFamily="18" charset="0"/>
              </a:rPr>
              <a:t>2.	Now that you have printed instructions for tailoring the game, you can make the needed changes to each slide by moving into Slide View.  Simply </a:t>
            </a:r>
            <a:r>
              <a:rPr lang="en-US" sz="1200" u="sng">
                <a:solidFill>
                  <a:srgbClr val="000000"/>
                </a:solidFill>
                <a:cs typeface="Times New Roman" pitchFamily="18" charset="0"/>
              </a:rPr>
              <a:t>double click the blue slide above</a:t>
            </a:r>
            <a:r>
              <a:rPr lang="en-US" sz="1200">
                <a:solidFill>
                  <a:srgbClr val="000000"/>
                </a:solidFill>
                <a:cs typeface="Times New Roman" pitchFamily="18" charset="0"/>
              </a:rPr>
              <a:t>.</a:t>
            </a:r>
          </a:p>
        </p:txBody>
      </p:sp>
      <p:sp>
        <p:nvSpPr>
          <p:cNvPr id="46089" name="Rectangle 14"/>
          <p:cNvSpPr>
            <a:spLocks noChangeArrowheads="1"/>
          </p:cNvSpPr>
          <p:nvPr/>
        </p:nvSpPr>
        <p:spPr bwMode="auto">
          <a:xfrm>
            <a:off x="247650" y="7035800"/>
            <a:ext cx="3621088" cy="2643188"/>
          </a:xfrm>
          <a:prstGeom prst="rect">
            <a:avLst/>
          </a:prstGeom>
          <a:noFill/>
          <a:ln w="9525">
            <a:noFill/>
            <a:miter lim="800000"/>
            <a:headEnd/>
            <a:tailEnd/>
          </a:ln>
        </p:spPr>
        <p:txBody>
          <a:bodyPr/>
          <a:lstStyle/>
          <a:p>
            <a:pPr marL="228600" indent="-228600">
              <a:spcBef>
                <a:spcPct val="30000"/>
              </a:spcBef>
              <a:buFontTx/>
              <a:buAutoNum type="arabicPeriod" startAt="3"/>
            </a:pPr>
            <a:r>
              <a:rPr lang="en-US" sz="1200">
                <a:solidFill>
                  <a:srgbClr val="000000"/>
                </a:solidFill>
                <a:cs typeface="Times New Roman" pitchFamily="18" charset="0"/>
              </a:rPr>
              <a:t>Change Slide 1:</a:t>
            </a:r>
          </a:p>
          <a:p>
            <a:pPr marL="685800" lvl="1" indent="-228600">
              <a:spcBef>
                <a:spcPct val="30000"/>
              </a:spcBef>
              <a:buFontTx/>
              <a:buChar char="•"/>
            </a:pPr>
            <a:r>
              <a:rPr lang="en-US" sz="1200">
                <a:solidFill>
                  <a:srgbClr val="000000"/>
                </a:solidFill>
                <a:cs typeface="Times New Roman" pitchFamily="18" charset="0"/>
              </a:rPr>
              <a:t>Double click on the word </a:t>
            </a:r>
            <a:r>
              <a:rPr lang="en-US" sz="1200">
                <a:solidFill>
                  <a:srgbClr val="FF0000"/>
                </a:solidFill>
                <a:cs typeface="Times New Roman" pitchFamily="18" charset="0"/>
              </a:rPr>
              <a:t>Subject</a:t>
            </a:r>
            <a:r>
              <a:rPr lang="en-US" sz="1200">
                <a:solidFill>
                  <a:srgbClr val="000000"/>
                </a:solidFill>
                <a:cs typeface="Times New Roman" pitchFamily="18" charset="0"/>
              </a:rPr>
              <a:t>, and type in the subject you want in its place (e.g., Math).</a:t>
            </a:r>
          </a:p>
          <a:p>
            <a:pPr marL="685800" lvl="1" indent="-228600">
              <a:spcBef>
                <a:spcPct val="30000"/>
              </a:spcBef>
              <a:buFontTx/>
              <a:buChar char="•"/>
            </a:pPr>
            <a:r>
              <a:rPr lang="en-US" sz="1200">
                <a:solidFill>
                  <a:srgbClr val="000000"/>
                </a:solidFill>
                <a:cs typeface="Times New Roman" pitchFamily="18" charset="0"/>
              </a:rPr>
              <a:t>Double click on the word </a:t>
            </a:r>
            <a:r>
              <a:rPr lang="en-US" sz="1200">
                <a:solidFill>
                  <a:srgbClr val="FF0000"/>
                </a:solidFill>
                <a:cs typeface="Times New Roman" pitchFamily="18" charset="0"/>
              </a:rPr>
              <a:t>Teacher</a:t>
            </a:r>
            <a:r>
              <a:rPr lang="en-US" sz="1200">
                <a:solidFill>
                  <a:srgbClr val="000000"/>
                </a:solidFill>
                <a:cs typeface="Times New Roman" pitchFamily="18" charset="0"/>
              </a:rPr>
              <a:t> in the bottom right of the slide, and type over it with your name (e.g., Mr. Link).</a:t>
            </a:r>
          </a:p>
          <a:p>
            <a:pPr marL="685800" lvl="1" indent="-228600">
              <a:spcBef>
                <a:spcPct val="30000"/>
              </a:spcBef>
            </a:pPr>
            <a:r>
              <a:rPr lang="en-US" sz="1200">
                <a:solidFill>
                  <a:srgbClr val="000000"/>
                </a:solidFill>
                <a:cs typeface="Times New Roman" pitchFamily="18" charset="0"/>
              </a:rPr>
              <a:t>	After doing this, the new slide will look something like this:</a:t>
            </a:r>
          </a:p>
          <a:p>
            <a:pPr marL="228600" indent="-228600">
              <a:spcBef>
                <a:spcPct val="30000"/>
              </a:spcBef>
            </a:pPr>
            <a:endParaRPr lang="en-US" sz="600">
              <a:solidFill>
                <a:srgbClr val="000000"/>
              </a:solidFill>
              <a:cs typeface="Times New Roman" pitchFamily="18" charset="0"/>
            </a:endParaRPr>
          </a:p>
          <a:p>
            <a:pPr marL="228600" indent="-228600">
              <a:spcBef>
                <a:spcPct val="30000"/>
              </a:spcBef>
            </a:pPr>
            <a:r>
              <a:rPr lang="en-US" sz="1200">
                <a:solidFill>
                  <a:srgbClr val="000000"/>
                </a:solidFill>
                <a:cs typeface="Times New Roman" pitchFamily="18" charset="0"/>
              </a:rPr>
              <a:t>4.	Go on to the next slide.</a:t>
            </a:r>
          </a:p>
        </p:txBody>
      </p:sp>
      <p:pic>
        <p:nvPicPr>
          <p:cNvPr id="46090" name="Picture 16"/>
          <p:cNvPicPr>
            <a:picLocks noChangeAspect="1" noChangeArrowheads="1"/>
          </p:cNvPicPr>
          <p:nvPr/>
        </p:nvPicPr>
        <p:blipFill>
          <a:blip r:embed="rId4"/>
          <a:srcRect/>
          <a:stretch>
            <a:fillRect/>
          </a:stretch>
        </p:blipFill>
        <p:spPr bwMode="auto">
          <a:xfrm>
            <a:off x="3913188" y="7004050"/>
            <a:ext cx="2770187" cy="2260600"/>
          </a:xfrm>
          <a:prstGeom prst="rect">
            <a:avLst/>
          </a:prstGeom>
          <a:noFill/>
          <a:ln w="9525">
            <a:noFill/>
            <a:miter lim="800000"/>
            <a:headEnd/>
            <a:tailEnd/>
          </a:ln>
        </p:spPr>
      </p:pic>
      <p:sp>
        <p:nvSpPr>
          <p:cNvPr id="46091" name="Line 17"/>
          <p:cNvSpPr>
            <a:spLocks noChangeShapeType="1"/>
          </p:cNvSpPr>
          <p:nvPr/>
        </p:nvSpPr>
        <p:spPr bwMode="auto">
          <a:xfrm>
            <a:off x="2486025" y="8983663"/>
            <a:ext cx="1352550" cy="0"/>
          </a:xfrm>
          <a:prstGeom prst="line">
            <a:avLst/>
          </a:prstGeom>
          <a:noFill/>
          <a:ln w="9525">
            <a:solidFill>
              <a:schemeClr val="tx1"/>
            </a:solidFill>
            <a:round/>
            <a:headEnd/>
            <a:tailEnd type="triangle" w="med" len="med"/>
          </a:ln>
        </p:spPr>
        <p:txBody>
          <a:bodyPr/>
          <a:lstStyle/>
          <a:p>
            <a:endParaRPr lang="ru-RU"/>
          </a:p>
        </p:txBody>
      </p:sp>
      <p:sp>
        <p:nvSpPr>
          <p:cNvPr id="46092" name="Line 18"/>
          <p:cNvSpPr>
            <a:spLocks noChangeShapeType="1"/>
          </p:cNvSpPr>
          <p:nvPr/>
        </p:nvSpPr>
        <p:spPr bwMode="auto">
          <a:xfrm flipV="1">
            <a:off x="1885950" y="7658100"/>
            <a:ext cx="2838450" cy="206375"/>
          </a:xfrm>
          <a:prstGeom prst="line">
            <a:avLst/>
          </a:prstGeom>
          <a:noFill/>
          <a:ln w="9525">
            <a:solidFill>
              <a:srgbClr val="FF0000"/>
            </a:solidFill>
            <a:round/>
            <a:headEnd/>
            <a:tailEnd type="triangle" w="med" len="med"/>
          </a:ln>
        </p:spPr>
        <p:txBody>
          <a:bodyPr/>
          <a:lstStyle/>
          <a:p>
            <a:endParaRPr lang="ru-RU"/>
          </a:p>
        </p:txBody>
      </p:sp>
      <p:sp>
        <p:nvSpPr>
          <p:cNvPr id="46093" name="Line 19"/>
          <p:cNvSpPr>
            <a:spLocks noChangeShapeType="1"/>
          </p:cNvSpPr>
          <p:nvPr/>
        </p:nvSpPr>
        <p:spPr bwMode="auto">
          <a:xfrm>
            <a:off x="3219450" y="8548688"/>
            <a:ext cx="2714625" cy="423862"/>
          </a:xfrm>
          <a:prstGeom prst="line">
            <a:avLst/>
          </a:prstGeom>
          <a:noFill/>
          <a:ln w="9525">
            <a:solidFill>
              <a:srgbClr val="FF0000"/>
            </a:solidFill>
            <a:round/>
            <a:headEnd/>
            <a:tailEnd type="triangle" w="med" len="med"/>
          </a:ln>
        </p:spPr>
        <p:txBody>
          <a:bodyPr/>
          <a:lstStyle/>
          <a:p>
            <a:endParaRPr lang="ru-RU"/>
          </a:p>
        </p:txBody>
      </p:sp>
      <p:sp>
        <p:nvSpPr>
          <p:cNvPr id="46094" name="Text Box 20"/>
          <p:cNvSpPr txBox="1">
            <a:spLocks noChangeArrowheads="1"/>
          </p:cNvSpPr>
          <p:nvPr/>
        </p:nvSpPr>
        <p:spPr bwMode="auto">
          <a:xfrm>
            <a:off x="254000" y="2281238"/>
            <a:ext cx="6332538" cy="862012"/>
          </a:xfrm>
          <a:prstGeom prst="rect">
            <a:avLst/>
          </a:prstGeom>
          <a:noFill/>
          <a:ln w="9525">
            <a:solidFill>
              <a:schemeClr val="tx1"/>
            </a:solidFill>
            <a:miter lim="800000"/>
            <a:headEnd/>
            <a:tailEnd/>
          </a:ln>
        </p:spPr>
        <p:txBody>
          <a:bodyPr>
            <a:spAutoFit/>
          </a:bodyPr>
          <a:lstStyle/>
          <a:p>
            <a:r>
              <a:rPr lang="en-US" sz="1400" b="1">
                <a:solidFill>
                  <a:srgbClr val="000000"/>
                </a:solidFill>
              </a:rPr>
              <a:t>Slide 1-Title</a:t>
            </a:r>
          </a:p>
          <a:p>
            <a:r>
              <a:rPr lang="en-US" sz="1200">
                <a:solidFill>
                  <a:srgbClr val="000000"/>
                </a:solidFill>
              </a:rPr>
              <a:t>This slide begins the game.  When you first start the presentation, the screen appears all blue.  When you click the mouse button, the Jeopardy theme song plays, and the title and “Hosted by” text slowly move into place.</a:t>
            </a:r>
          </a:p>
        </p:txBody>
      </p:sp>
      <p:sp>
        <p:nvSpPr>
          <p:cNvPr id="46095" name="Text Box 22"/>
          <p:cNvSpPr txBox="1">
            <a:spLocks noChangeArrowheads="1"/>
          </p:cNvSpPr>
          <p:nvPr/>
        </p:nvSpPr>
        <p:spPr bwMode="auto">
          <a:xfrm>
            <a:off x="247650" y="3394075"/>
            <a:ext cx="3448050" cy="276225"/>
          </a:xfrm>
          <a:prstGeom prst="rect">
            <a:avLst/>
          </a:prstGeom>
          <a:noFill/>
          <a:ln w="9525">
            <a:noFill/>
            <a:miter lim="800000"/>
            <a:headEnd/>
            <a:tailEnd/>
          </a:ln>
        </p:spPr>
        <p:txBody>
          <a:bodyPr wrap="none">
            <a:spAutoFit/>
          </a:bodyPr>
          <a:lstStyle/>
          <a:p>
            <a:r>
              <a:rPr lang="en-US" sz="1200" b="1">
                <a:solidFill>
                  <a:srgbClr val="000000"/>
                </a:solidFill>
              </a:rPr>
              <a:t>To tailor this slide, follow these instructions:</a:t>
            </a:r>
          </a:p>
        </p:txBody>
      </p:sp>
      <p:pic>
        <p:nvPicPr>
          <p:cNvPr id="46096" name="Picture 25" descr="Picture1-web"/>
          <p:cNvPicPr>
            <a:picLocks noChangeAspect="1" noChangeArrowheads="1"/>
          </p:cNvPicPr>
          <p:nvPr/>
        </p:nvPicPr>
        <p:blipFill>
          <a:blip r:embed="rId5"/>
          <a:srcRect/>
          <a:stretch>
            <a:fillRect/>
          </a:stretch>
        </p:blipFill>
        <p:spPr bwMode="auto">
          <a:xfrm>
            <a:off x="2844800" y="209550"/>
            <a:ext cx="698500" cy="673100"/>
          </a:xfrm>
          <a:prstGeom prst="rect">
            <a:avLst/>
          </a:prstGeom>
          <a:noFill/>
          <a:ln w="9525">
            <a:noFill/>
            <a:miter lim="800000"/>
            <a:headEnd/>
            <a:tailEnd/>
          </a:ln>
        </p:spPr>
      </p:pic>
      <p:sp>
        <p:nvSpPr>
          <p:cNvPr id="46097" name="Line 26"/>
          <p:cNvSpPr>
            <a:spLocks noChangeShapeType="1"/>
          </p:cNvSpPr>
          <p:nvPr/>
        </p:nvSpPr>
        <p:spPr bwMode="auto">
          <a:xfrm>
            <a:off x="1689100" y="5899150"/>
            <a:ext cx="3848100" cy="442913"/>
          </a:xfrm>
          <a:prstGeom prst="line">
            <a:avLst/>
          </a:prstGeom>
          <a:noFill/>
          <a:ln w="9525">
            <a:solidFill>
              <a:srgbClr val="FF0000"/>
            </a:solidFill>
            <a:round/>
            <a:headEnd/>
            <a:tailEnd type="triangle" w="med" len="med"/>
          </a:ln>
        </p:spPr>
        <p:txBody>
          <a:bodyPr/>
          <a:lstStyle/>
          <a:p>
            <a:endParaRPr lang="ru-RU"/>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689ADB9-6152-4B74-8715-65CA32905CC6}" type="slidenum">
              <a:rPr lang="en-US">
                <a:solidFill>
                  <a:srgbClr val="000000"/>
                </a:solidFill>
                <a:latin typeface="Times New Roman" pitchFamily="18" charset="0"/>
                <a:cs typeface="Arial" charset="0"/>
              </a:rPr>
              <a:pPr fontAlgn="base">
                <a:spcBef>
                  <a:spcPct val="0"/>
                </a:spcBef>
                <a:spcAft>
                  <a:spcPct val="0"/>
                </a:spcAft>
              </a:pPr>
              <a:t>17</a:t>
            </a:fld>
            <a:endParaRPr lang="en-US">
              <a:solidFill>
                <a:srgbClr val="000000"/>
              </a:solidFill>
              <a:latin typeface="Times New Roman" pitchFamily="18" charset="0"/>
              <a:cs typeface="Arial" charset="0"/>
            </a:endParaRPr>
          </a:p>
        </p:txBody>
      </p:sp>
      <p:sp>
        <p:nvSpPr>
          <p:cNvPr id="48130" name="Rectangle 2"/>
          <p:cNvSpPr>
            <a:spLocks noGrp="1" noRot="1" noChangeAspect="1" noChangeArrowheads="1" noTextEdit="1"/>
          </p:cNvSpPr>
          <p:nvPr>
            <p:ph type="sldImg"/>
          </p:nvPr>
        </p:nvSpPr>
        <p:spPr bwMode="auto">
          <a:xfrm>
            <a:off x="166688" y="238125"/>
            <a:ext cx="2522537" cy="1893888"/>
          </a:xfrm>
          <a:noFill/>
          <a:ln>
            <a:solidFill>
              <a:srgbClr val="000000"/>
            </a:solidFill>
            <a:miter lim="800000"/>
            <a:headEnd/>
            <a:tailEnd/>
          </a:ln>
        </p:spPr>
      </p:sp>
      <p:sp>
        <p:nvSpPr>
          <p:cNvPr id="48131" name="Rectangle 3"/>
          <p:cNvSpPr>
            <a:spLocks noGrp="1" noChangeArrowheads="1"/>
          </p:cNvSpPr>
          <p:nvPr>
            <p:ph type="body" idx="1"/>
          </p:nvPr>
        </p:nvSpPr>
        <p:spPr bwMode="auto">
          <a:xfrm>
            <a:off x="2735263" y="301625"/>
            <a:ext cx="4122737" cy="1368425"/>
          </a:xfrm>
          <a:noFill/>
        </p:spPr>
        <p:txBody>
          <a:bodyPr wrap="square" numCol="1" anchor="t" anchorCtr="0" compatLnSpc="1">
            <a:prstTxWarp prst="textNoShape">
              <a:avLst/>
            </a:prstTxWarp>
          </a:bodyPr>
          <a:lstStyle/>
          <a:p>
            <a:pPr>
              <a:spcBef>
                <a:spcPct val="0"/>
              </a:spcBef>
            </a:pPr>
            <a:r>
              <a:rPr lang="en-US" sz="1800" smtClean="0">
                <a:latin typeface="Arial" charset="0"/>
              </a:rPr>
              <a:t>            Welcome to </a:t>
            </a:r>
            <a:r>
              <a:rPr lang="en-US" sz="1800" b="1" smtClean="0">
                <a:latin typeface="Arial" charset="0"/>
              </a:rPr>
              <a:t>Power Jeopardy</a:t>
            </a:r>
            <a:r>
              <a:rPr lang="en-US" sz="1600" b="1" smtClean="0">
                <a:latin typeface="Arial" charset="0"/>
              </a:rPr>
              <a:t>       </a:t>
            </a:r>
          </a:p>
          <a:p>
            <a:pPr>
              <a:lnSpc>
                <a:spcPct val="50000"/>
              </a:lnSpc>
              <a:spcBef>
                <a:spcPct val="0"/>
              </a:spcBef>
            </a:pPr>
            <a:r>
              <a:rPr lang="en-US" sz="1600" b="1" smtClean="0">
                <a:latin typeface="Arial" charset="0"/>
              </a:rPr>
              <a:t>                   </a:t>
            </a:r>
            <a:r>
              <a:rPr lang="en-US" sz="1000" smtClean="0">
                <a:latin typeface="Arial" charset="0"/>
                <a:cs typeface="Times New Roman" pitchFamily="18" charset="0"/>
              </a:rPr>
              <a:t>© Don Link, Indian Creek School, 2004</a:t>
            </a:r>
          </a:p>
          <a:p>
            <a:pPr>
              <a:spcBef>
                <a:spcPct val="0"/>
              </a:spcBef>
            </a:pPr>
            <a:endParaRPr lang="en-US" sz="200" smtClean="0">
              <a:latin typeface="Arial" charset="0"/>
              <a:cs typeface="Times New Roman" pitchFamily="18" charset="0"/>
            </a:endParaRPr>
          </a:p>
          <a:p>
            <a:pPr>
              <a:spcBef>
                <a:spcPct val="0"/>
              </a:spcBef>
            </a:pPr>
            <a:r>
              <a:rPr lang="en-US" smtClean="0">
                <a:latin typeface="Arial" charset="0"/>
                <a:cs typeface="Times New Roman" pitchFamily="18" charset="0"/>
              </a:rPr>
              <a:t>You can easily customize this template to create your own Jeopardy game.  Simply follow the step-by-step instruc-tions that appear on each slide.</a:t>
            </a:r>
            <a:endParaRPr lang="en-US" smtClean="0">
              <a:solidFill>
                <a:srgbClr val="FF0000"/>
              </a:solidFill>
              <a:latin typeface="Arial" charset="0"/>
              <a:cs typeface="Times New Roman" pitchFamily="18" charset="0"/>
            </a:endParaRPr>
          </a:p>
        </p:txBody>
      </p:sp>
      <p:sp>
        <p:nvSpPr>
          <p:cNvPr id="48132" name="Rectangle 4"/>
          <p:cNvSpPr>
            <a:spLocks noChangeArrowheads="1"/>
          </p:cNvSpPr>
          <p:nvPr/>
        </p:nvSpPr>
        <p:spPr bwMode="auto">
          <a:xfrm>
            <a:off x="247650" y="3771900"/>
            <a:ext cx="3497263" cy="2281238"/>
          </a:xfrm>
          <a:prstGeom prst="rect">
            <a:avLst/>
          </a:prstGeom>
          <a:noFill/>
          <a:ln w="9525">
            <a:noFill/>
            <a:miter lim="800000"/>
            <a:headEnd/>
            <a:tailEnd/>
          </a:ln>
        </p:spPr>
        <p:txBody>
          <a:bodyPr/>
          <a:lstStyle/>
          <a:p>
            <a:pPr marL="228600" indent="-228600">
              <a:buFontTx/>
              <a:buAutoNum type="arabicPeriod"/>
            </a:pPr>
            <a:r>
              <a:rPr lang="en-US" sz="1200">
                <a:solidFill>
                  <a:srgbClr val="000000"/>
                </a:solidFill>
                <a:cs typeface="Times New Roman" pitchFamily="18" charset="0"/>
              </a:rPr>
              <a:t>Print the notes for slides 1 through 3 by doing the following:</a:t>
            </a:r>
          </a:p>
          <a:p>
            <a:pPr marL="685800" lvl="1" indent="-228600">
              <a:buFontTx/>
              <a:buChar char="•"/>
            </a:pPr>
            <a:r>
              <a:rPr lang="en-US" sz="1200">
                <a:solidFill>
                  <a:srgbClr val="000000"/>
                </a:solidFill>
                <a:cs typeface="Times New Roman" pitchFamily="18" charset="0"/>
              </a:rPr>
              <a:t>Under </a:t>
            </a:r>
            <a:r>
              <a:rPr lang="en-US" sz="1200">
                <a:solidFill>
                  <a:srgbClr val="FF0000"/>
                </a:solidFill>
                <a:cs typeface="Times New Roman" pitchFamily="18" charset="0"/>
              </a:rPr>
              <a:t>File</a:t>
            </a:r>
            <a:r>
              <a:rPr lang="en-US" sz="1200">
                <a:solidFill>
                  <a:srgbClr val="000000"/>
                </a:solidFill>
                <a:cs typeface="Times New Roman" pitchFamily="18" charset="0"/>
              </a:rPr>
              <a:t> select </a:t>
            </a:r>
            <a:r>
              <a:rPr lang="en-US" sz="1200">
                <a:solidFill>
                  <a:srgbClr val="FF0000"/>
                </a:solidFill>
                <a:cs typeface="Times New Roman" pitchFamily="18" charset="0"/>
              </a:rPr>
              <a:t>Print…</a:t>
            </a:r>
            <a:endParaRPr lang="en-US" sz="1200">
              <a:solidFill>
                <a:srgbClr val="000000"/>
              </a:solidFill>
              <a:cs typeface="Times New Roman" pitchFamily="18" charset="0"/>
            </a:endParaRPr>
          </a:p>
          <a:p>
            <a:pPr marL="685800" lvl="1" indent="-228600">
              <a:buFontTx/>
              <a:buChar char="•"/>
            </a:pPr>
            <a:r>
              <a:rPr lang="en-US" sz="1200">
                <a:solidFill>
                  <a:srgbClr val="000000"/>
                </a:solidFill>
                <a:cs typeface="Times New Roman" pitchFamily="18" charset="0"/>
              </a:rPr>
              <a:t>In the section entitled Print Range, click the radio button for </a:t>
            </a:r>
            <a:r>
              <a:rPr lang="en-US" sz="1200">
                <a:solidFill>
                  <a:srgbClr val="FF0000"/>
                </a:solidFill>
                <a:cs typeface="Times New Roman" pitchFamily="18" charset="0"/>
              </a:rPr>
              <a:t>Slides</a:t>
            </a:r>
            <a:r>
              <a:rPr lang="en-US" sz="1200">
                <a:solidFill>
                  <a:srgbClr val="000000"/>
                </a:solidFill>
                <a:cs typeface="Times New Roman" pitchFamily="18" charset="0"/>
              </a:rPr>
              <a:t> and in the box to its right, type in </a:t>
            </a:r>
            <a:r>
              <a:rPr lang="en-US" sz="1200">
                <a:solidFill>
                  <a:srgbClr val="FF0000"/>
                </a:solidFill>
                <a:cs typeface="Times New Roman" pitchFamily="18" charset="0"/>
              </a:rPr>
              <a:t>1-3</a:t>
            </a:r>
            <a:r>
              <a:rPr lang="en-US" sz="1200">
                <a:solidFill>
                  <a:srgbClr val="000000"/>
                </a:solidFill>
                <a:cs typeface="Times New Roman" pitchFamily="18" charset="0"/>
              </a:rPr>
              <a:t>.</a:t>
            </a:r>
          </a:p>
          <a:p>
            <a:pPr marL="685800" lvl="1" indent="-228600">
              <a:buFontTx/>
              <a:buChar char="•"/>
            </a:pPr>
            <a:r>
              <a:rPr lang="en-US" sz="1200">
                <a:solidFill>
                  <a:srgbClr val="000000"/>
                </a:solidFill>
                <a:cs typeface="Times New Roman" pitchFamily="18" charset="0"/>
              </a:rPr>
              <a:t>Under </a:t>
            </a:r>
            <a:r>
              <a:rPr lang="en-US" sz="1200">
                <a:solidFill>
                  <a:srgbClr val="FF0000"/>
                </a:solidFill>
                <a:cs typeface="Times New Roman" pitchFamily="18" charset="0"/>
              </a:rPr>
              <a:t>Print what:</a:t>
            </a:r>
            <a:r>
              <a:rPr lang="en-US" sz="1200">
                <a:solidFill>
                  <a:srgbClr val="000000"/>
                </a:solidFill>
                <a:cs typeface="Times New Roman" pitchFamily="18" charset="0"/>
              </a:rPr>
              <a:t>, select </a:t>
            </a:r>
            <a:r>
              <a:rPr lang="en-US" sz="1200">
                <a:solidFill>
                  <a:srgbClr val="FF0000"/>
                </a:solidFill>
                <a:cs typeface="Times New Roman" pitchFamily="18" charset="0"/>
              </a:rPr>
              <a:t>Notes Pages</a:t>
            </a:r>
            <a:r>
              <a:rPr lang="en-US" sz="1200">
                <a:solidFill>
                  <a:srgbClr val="000000"/>
                </a:solidFill>
                <a:cs typeface="Times New Roman" pitchFamily="18" charset="0"/>
              </a:rPr>
              <a:t>. </a:t>
            </a:r>
          </a:p>
          <a:p>
            <a:pPr marL="685800" lvl="1" indent="-228600"/>
            <a:endParaRPr lang="en-US" sz="600">
              <a:solidFill>
                <a:srgbClr val="000000"/>
              </a:solidFill>
              <a:cs typeface="Times New Roman" pitchFamily="18" charset="0"/>
            </a:endParaRPr>
          </a:p>
          <a:p>
            <a:pPr marL="685800" lvl="1" indent="-228600"/>
            <a:r>
              <a:rPr lang="en-US" sz="1200">
                <a:solidFill>
                  <a:srgbClr val="000000"/>
                </a:solidFill>
                <a:cs typeface="Times New Roman" pitchFamily="18" charset="0"/>
              </a:rPr>
              <a:t>	At this point, the Print pop-up should look like the picture at the right.</a:t>
            </a:r>
          </a:p>
          <a:p>
            <a:pPr marL="685800" lvl="1" indent="-228600"/>
            <a:endParaRPr lang="en-US" sz="600">
              <a:solidFill>
                <a:srgbClr val="000000"/>
              </a:solidFill>
              <a:cs typeface="Times New Roman" pitchFamily="18" charset="0"/>
            </a:endParaRPr>
          </a:p>
          <a:p>
            <a:pPr marL="685800" lvl="1" indent="-228600">
              <a:buFontTx/>
              <a:buChar char="•"/>
            </a:pPr>
            <a:r>
              <a:rPr lang="en-US" sz="1200">
                <a:solidFill>
                  <a:srgbClr val="000000"/>
                </a:solidFill>
                <a:cs typeface="Times New Roman" pitchFamily="18" charset="0"/>
              </a:rPr>
              <a:t>Click </a:t>
            </a:r>
            <a:r>
              <a:rPr lang="en-US" sz="1200">
                <a:solidFill>
                  <a:srgbClr val="FF0000"/>
                </a:solidFill>
                <a:cs typeface="Times New Roman" pitchFamily="18" charset="0"/>
              </a:rPr>
              <a:t>OK</a:t>
            </a:r>
          </a:p>
        </p:txBody>
      </p:sp>
      <p:grpSp>
        <p:nvGrpSpPr>
          <p:cNvPr id="48133" name="Group 5"/>
          <p:cNvGrpSpPr>
            <a:grpSpLocks/>
          </p:cNvGrpSpPr>
          <p:nvPr/>
        </p:nvGrpSpPr>
        <p:grpSpPr bwMode="auto">
          <a:xfrm>
            <a:off x="3913188" y="3398838"/>
            <a:ext cx="2765425" cy="3122612"/>
            <a:chOff x="1578" y="810"/>
            <a:chExt cx="1934" cy="2008"/>
          </a:xfrm>
        </p:grpSpPr>
        <p:pic>
          <p:nvPicPr>
            <p:cNvPr id="48146" name="Picture 6"/>
            <p:cNvPicPr>
              <a:picLocks noChangeAspect="1" noChangeArrowheads="1"/>
            </p:cNvPicPr>
            <p:nvPr/>
          </p:nvPicPr>
          <p:blipFill>
            <a:blip r:embed="rId3"/>
            <a:srcRect/>
            <a:stretch>
              <a:fillRect/>
            </a:stretch>
          </p:blipFill>
          <p:spPr bwMode="auto">
            <a:xfrm>
              <a:off x="1584" y="810"/>
              <a:ext cx="1928" cy="2008"/>
            </a:xfrm>
            <a:prstGeom prst="rect">
              <a:avLst/>
            </a:prstGeom>
            <a:noFill/>
            <a:ln w="9525">
              <a:noFill/>
              <a:miter lim="800000"/>
              <a:headEnd/>
              <a:tailEnd/>
            </a:ln>
          </p:spPr>
        </p:pic>
        <p:sp>
          <p:nvSpPr>
            <p:cNvPr id="48147" name="Oval 7"/>
            <p:cNvSpPr>
              <a:spLocks noChangeArrowheads="1"/>
            </p:cNvSpPr>
            <p:nvPr/>
          </p:nvSpPr>
          <p:spPr bwMode="auto">
            <a:xfrm>
              <a:off x="1638" y="1692"/>
              <a:ext cx="456" cy="180"/>
            </a:xfrm>
            <a:prstGeom prst="ellipse">
              <a:avLst/>
            </a:prstGeom>
            <a:noFill/>
            <a:ln w="19050">
              <a:solidFill>
                <a:srgbClr val="FF0000"/>
              </a:solidFill>
              <a:round/>
              <a:headEnd/>
              <a:tailEnd/>
            </a:ln>
          </p:spPr>
          <p:txBody>
            <a:bodyPr wrap="none" anchor="ctr"/>
            <a:lstStyle/>
            <a:p>
              <a:endParaRPr lang="ru-RU" sz="1200">
                <a:solidFill>
                  <a:srgbClr val="000000"/>
                </a:solidFill>
              </a:endParaRPr>
            </a:p>
          </p:txBody>
        </p:sp>
        <p:sp>
          <p:nvSpPr>
            <p:cNvPr id="48148" name="Oval 8"/>
            <p:cNvSpPr>
              <a:spLocks noChangeArrowheads="1"/>
            </p:cNvSpPr>
            <p:nvPr/>
          </p:nvSpPr>
          <p:spPr bwMode="auto">
            <a:xfrm>
              <a:off x="1578" y="2100"/>
              <a:ext cx="456" cy="180"/>
            </a:xfrm>
            <a:prstGeom prst="ellipse">
              <a:avLst/>
            </a:prstGeom>
            <a:noFill/>
            <a:ln w="19050">
              <a:solidFill>
                <a:srgbClr val="FF0000"/>
              </a:solidFill>
              <a:round/>
              <a:headEnd/>
              <a:tailEnd/>
            </a:ln>
          </p:spPr>
          <p:txBody>
            <a:bodyPr wrap="none" anchor="ctr"/>
            <a:lstStyle/>
            <a:p>
              <a:endParaRPr lang="ru-RU" sz="1200">
                <a:solidFill>
                  <a:srgbClr val="000000"/>
                </a:solidFill>
              </a:endParaRPr>
            </a:p>
          </p:txBody>
        </p:sp>
      </p:grpSp>
      <p:sp>
        <p:nvSpPr>
          <p:cNvPr id="48134" name="Line 10"/>
          <p:cNvSpPr>
            <a:spLocks noChangeShapeType="1"/>
          </p:cNvSpPr>
          <p:nvPr/>
        </p:nvSpPr>
        <p:spPr bwMode="auto">
          <a:xfrm>
            <a:off x="3241675" y="4781550"/>
            <a:ext cx="755650" cy="100013"/>
          </a:xfrm>
          <a:prstGeom prst="line">
            <a:avLst/>
          </a:prstGeom>
          <a:noFill/>
          <a:ln w="9525">
            <a:solidFill>
              <a:srgbClr val="FF0000"/>
            </a:solidFill>
            <a:round/>
            <a:headEnd/>
            <a:tailEnd type="triangle" w="med" len="med"/>
          </a:ln>
        </p:spPr>
        <p:txBody>
          <a:bodyPr/>
          <a:lstStyle/>
          <a:p>
            <a:endParaRPr lang="ru-RU"/>
          </a:p>
        </p:txBody>
      </p:sp>
      <p:sp>
        <p:nvSpPr>
          <p:cNvPr id="48135" name="Line 11"/>
          <p:cNvSpPr>
            <a:spLocks noChangeShapeType="1"/>
          </p:cNvSpPr>
          <p:nvPr/>
        </p:nvSpPr>
        <p:spPr bwMode="auto">
          <a:xfrm>
            <a:off x="3498850" y="5114925"/>
            <a:ext cx="450850" cy="338138"/>
          </a:xfrm>
          <a:prstGeom prst="line">
            <a:avLst/>
          </a:prstGeom>
          <a:noFill/>
          <a:ln w="9525">
            <a:solidFill>
              <a:srgbClr val="FF0000"/>
            </a:solidFill>
            <a:round/>
            <a:headEnd/>
            <a:tailEnd type="triangle" w="med" len="med"/>
          </a:ln>
        </p:spPr>
        <p:txBody>
          <a:bodyPr/>
          <a:lstStyle/>
          <a:p>
            <a:endParaRPr lang="ru-RU"/>
          </a:p>
        </p:txBody>
      </p:sp>
      <p:sp>
        <p:nvSpPr>
          <p:cNvPr id="48136" name="Rectangle 12"/>
          <p:cNvSpPr>
            <a:spLocks noChangeArrowheads="1"/>
          </p:cNvSpPr>
          <p:nvPr/>
        </p:nvSpPr>
        <p:spPr bwMode="auto">
          <a:xfrm>
            <a:off x="247650" y="6061075"/>
            <a:ext cx="3621088" cy="935038"/>
          </a:xfrm>
          <a:prstGeom prst="rect">
            <a:avLst/>
          </a:prstGeom>
          <a:noFill/>
          <a:ln w="9525">
            <a:noFill/>
            <a:miter lim="800000"/>
            <a:headEnd/>
            <a:tailEnd/>
          </a:ln>
        </p:spPr>
        <p:txBody>
          <a:bodyPr/>
          <a:lstStyle/>
          <a:p>
            <a:pPr marL="228600" indent="-228600">
              <a:spcBef>
                <a:spcPct val="30000"/>
              </a:spcBef>
            </a:pPr>
            <a:r>
              <a:rPr lang="en-US" sz="1200">
                <a:solidFill>
                  <a:srgbClr val="000000"/>
                </a:solidFill>
                <a:cs typeface="Times New Roman" pitchFamily="18" charset="0"/>
              </a:rPr>
              <a:t>2.	Now that you have printed instructions for tailoring the game, you can make the needed changes to each slide by moving into Slide View.  Simply </a:t>
            </a:r>
            <a:r>
              <a:rPr lang="en-US" sz="1200" u="sng">
                <a:solidFill>
                  <a:srgbClr val="000000"/>
                </a:solidFill>
                <a:cs typeface="Times New Roman" pitchFamily="18" charset="0"/>
              </a:rPr>
              <a:t>double click the blue slide above</a:t>
            </a:r>
            <a:r>
              <a:rPr lang="en-US" sz="1200">
                <a:solidFill>
                  <a:srgbClr val="000000"/>
                </a:solidFill>
                <a:cs typeface="Times New Roman" pitchFamily="18" charset="0"/>
              </a:rPr>
              <a:t>.</a:t>
            </a:r>
          </a:p>
        </p:txBody>
      </p:sp>
      <p:sp>
        <p:nvSpPr>
          <p:cNvPr id="48137" name="Rectangle 14"/>
          <p:cNvSpPr>
            <a:spLocks noChangeArrowheads="1"/>
          </p:cNvSpPr>
          <p:nvPr/>
        </p:nvSpPr>
        <p:spPr bwMode="auto">
          <a:xfrm>
            <a:off x="247650" y="7035800"/>
            <a:ext cx="3621088" cy="2643188"/>
          </a:xfrm>
          <a:prstGeom prst="rect">
            <a:avLst/>
          </a:prstGeom>
          <a:noFill/>
          <a:ln w="9525">
            <a:noFill/>
            <a:miter lim="800000"/>
            <a:headEnd/>
            <a:tailEnd/>
          </a:ln>
        </p:spPr>
        <p:txBody>
          <a:bodyPr/>
          <a:lstStyle/>
          <a:p>
            <a:pPr marL="228600" indent="-228600">
              <a:spcBef>
                <a:spcPct val="30000"/>
              </a:spcBef>
              <a:buFontTx/>
              <a:buAutoNum type="arabicPeriod" startAt="3"/>
            </a:pPr>
            <a:r>
              <a:rPr lang="en-US" sz="1200">
                <a:solidFill>
                  <a:srgbClr val="000000"/>
                </a:solidFill>
                <a:cs typeface="Times New Roman" pitchFamily="18" charset="0"/>
              </a:rPr>
              <a:t>Change Slide 1:</a:t>
            </a:r>
          </a:p>
          <a:p>
            <a:pPr marL="685800" lvl="1" indent="-228600">
              <a:spcBef>
                <a:spcPct val="30000"/>
              </a:spcBef>
              <a:buFontTx/>
              <a:buChar char="•"/>
            </a:pPr>
            <a:r>
              <a:rPr lang="en-US" sz="1200">
                <a:solidFill>
                  <a:srgbClr val="000000"/>
                </a:solidFill>
                <a:cs typeface="Times New Roman" pitchFamily="18" charset="0"/>
              </a:rPr>
              <a:t>Double click on the word </a:t>
            </a:r>
            <a:r>
              <a:rPr lang="en-US" sz="1200">
                <a:solidFill>
                  <a:srgbClr val="FF0000"/>
                </a:solidFill>
                <a:cs typeface="Times New Roman" pitchFamily="18" charset="0"/>
              </a:rPr>
              <a:t>Subject</a:t>
            </a:r>
            <a:r>
              <a:rPr lang="en-US" sz="1200">
                <a:solidFill>
                  <a:srgbClr val="000000"/>
                </a:solidFill>
                <a:cs typeface="Times New Roman" pitchFamily="18" charset="0"/>
              </a:rPr>
              <a:t>, and type in the subject you want in its place (e.g., Math).</a:t>
            </a:r>
          </a:p>
          <a:p>
            <a:pPr marL="685800" lvl="1" indent="-228600">
              <a:spcBef>
                <a:spcPct val="30000"/>
              </a:spcBef>
              <a:buFontTx/>
              <a:buChar char="•"/>
            </a:pPr>
            <a:r>
              <a:rPr lang="en-US" sz="1200">
                <a:solidFill>
                  <a:srgbClr val="000000"/>
                </a:solidFill>
                <a:cs typeface="Times New Roman" pitchFamily="18" charset="0"/>
              </a:rPr>
              <a:t>Double click on the word </a:t>
            </a:r>
            <a:r>
              <a:rPr lang="en-US" sz="1200">
                <a:solidFill>
                  <a:srgbClr val="FF0000"/>
                </a:solidFill>
                <a:cs typeface="Times New Roman" pitchFamily="18" charset="0"/>
              </a:rPr>
              <a:t>Teacher</a:t>
            </a:r>
            <a:r>
              <a:rPr lang="en-US" sz="1200">
                <a:solidFill>
                  <a:srgbClr val="000000"/>
                </a:solidFill>
                <a:cs typeface="Times New Roman" pitchFamily="18" charset="0"/>
              </a:rPr>
              <a:t> in the bottom right of the slide, and type over it with your name (e.g., Mr. Link).</a:t>
            </a:r>
          </a:p>
          <a:p>
            <a:pPr marL="685800" lvl="1" indent="-228600">
              <a:spcBef>
                <a:spcPct val="30000"/>
              </a:spcBef>
            </a:pPr>
            <a:r>
              <a:rPr lang="en-US" sz="1200">
                <a:solidFill>
                  <a:srgbClr val="000000"/>
                </a:solidFill>
                <a:cs typeface="Times New Roman" pitchFamily="18" charset="0"/>
              </a:rPr>
              <a:t>	After doing this, the new slide will look something like this:</a:t>
            </a:r>
          </a:p>
          <a:p>
            <a:pPr marL="228600" indent="-228600">
              <a:spcBef>
                <a:spcPct val="30000"/>
              </a:spcBef>
            </a:pPr>
            <a:endParaRPr lang="en-US" sz="600">
              <a:solidFill>
                <a:srgbClr val="000000"/>
              </a:solidFill>
              <a:cs typeface="Times New Roman" pitchFamily="18" charset="0"/>
            </a:endParaRPr>
          </a:p>
          <a:p>
            <a:pPr marL="228600" indent="-228600">
              <a:spcBef>
                <a:spcPct val="30000"/>
              </a:spcBef>
            </a:pPr>
            <a:r>
              <a:rPr lang="en-US" sz="1200">
                <a:solidFill>
                  <a:srgbClr val="000000"/>
                </a:solidFill>
                <a:cs typeface="Times New Roman" pitchFamily="18" charset="0"/>
              </a:rPr>
              <a:t>4.	Go on to the next slide.</a:t>
            </a:r>
          </a:p>
        </p:txBody>
      </p:sp>
      <p:pic>
        <p:nvPicPr>
          <p:cNvPr id="48138" name="Picture 16"/>
          <p:cNvPicPr>
            <a:picLocks noChangeAspect="1" noChangeArrowheads="1"/>
          </p:cNvPicPr>
          <p:nvPr/>
        </p:nvPicPr>
        <p:blipFill>
          <a:blip r:embed="rId4"/>
          <a:srcRect/>
          <a:stretch>
            <a:fillRect/>
          </a:stretch>
        </p:blipFill>
        <p:spPr bwMode="auto">
          <a:xfrm>
            <a:off x="3913188" y="7004050"/>
            <a:ext cx="2770187" cy="2260600"/>
          </a:xfrm>
          <a:prstGeom prst="rect">
            <a:avLst/>
          </a:prstGeom>
          <a:noFill/>
          <a:ln w="9525">
            <a:noFill/>
            <a:miter lim="800000"/>
            <a:headEnd/>
            <a:tailEnd/>
          </a:ln>
        </p:spPr>
      </p:pic>
      <p:sp>
        <p:nvSpPr>
          <p:cNvPr id="48139" name="Line 17"/>
          <p:cNvSpPr>
            <a:spLocks noChangeShapeType="1"/>
          </p:cNvSpPr>
          <p:nvPr/>
        </p:nvSpPr>
        <p:spPr bwMode="auto">
          <a:xfrm>
            <a:off x="2486025" y="8983663"/>
            <a:ext cx="1352550" cy="0"/>
          </a:xfrm>
          <a:prstGeom prst="line">
            <a:avLst/>
          </a:prstGeom>
          <a:noFill/>
          <a:ln w="9525">
            <a:solidFill>
              <a:schemeClr val="tx1"/>
            </a:solidFill>
            <a:round/>
            <a:headEnd/>
            <a:tailEnd type="triangle" w="med" len="med"/>
          </a:ln>
        </p:spPr>
        <p:txBody>
          <a:bodyPr/>
          <a:lstStyle/>
          <a:p>
            <a:endParaRPr lang="ru-RU"/>
          </a:p>
        </p:txBody>
      </p:sp>
      <p:sp>
        <p:nvSpPr>
          <p:cNvPr id="48140" name="Line 18"/>
          <p:cNvSpPr>
            <a:spLocks noChangeShapeType="1"/>
          </p:cNvSpPr>
          <p:nvPr/>
        </p:nvSpPr>
        <p:spPr bwMode="auto">
          <a:xfrm flipV="1">
            <a:off x="1885950" y="7658100"/>
            <a:ext cx="2838450" cy="206375"/>
          </a:xfrm>
          <a:prstGeom prst="line">
            <a:avLst/>
          </a:prstGeom>
          <a:noFill/>
          <a:ln w="9525">
            <a:solidFill>
              <a:srgbClr val="FF0000"/>
            </a:solidFill>
            <a:round/>
            <a:headEnd/>
            <a:tailEnd type="triangle" w="med" len="med"/>
          </a:ln>
        </p:spPr>
        <p:txBody>
          <a:bodyPr/>
          <a:lstStyle/>
          <a:p>
            <a:endParaRPr lang="ru-RU"/>
          </a:p>
        </p:txBody>
      </p:sp>
      <p:sp>
        <p:nvSpPr>
          <p:cNvPr id="48141" name="Line 19"/>
          <p:cNvSpPr>
            <a:spLocks noChangeShapeType="1"/>
          </p:cNvSpPr>
          <p:nvPr/>
        </p:nvSpPr>
        <p:spPr bwMode="auto">
          <a:xfrm>
            <a:off x="3219450" y="8548688"/>
            <a:ext cx="2714625" cy="423862"/>
          </a:xfrm>
          <a:prstGeom prst="line">
            <a:avLst/>
          </a:prstGeom>
          <a:noFill/>
          <a:ln w="9525">
            <a:solidFill>
              <a:srgbClr val="FF0000"/>
            </a:solidFill>
            <a:round/>
            <a:headEnd/>
            <a:tailEnd type="triangle" w="med" len="med"/>
          </a:ln>
        </p:spPr>
        <p:txBody>
          <a:bodyPr/>
          <a:lstStyle/>
          <a:p>
            <a:endParaRPr lang="ru-RU"/>
          </a:p>
        </p:txBody>
      </p:sp>
      <p:sp>
        <p:nvSpPr>
          <p:cNvPr id="48142" name="Text Box 20"/>
          <p:cNvSpPr txBox="1">
            <a:spLocks noChangeArrowheads="1"/>
          </p:cNvSpPr>
          <p:nvPr/>
        </p:nvSpPr>
        <p:spPr bwMode="auto">
          <a:xfrm>
            <a:off x="254000" y="2281238"/>
            <a:ext cx="6332538" cy="862012"/>
          </a:xfrm>
          <a:prstGeom prst="rect">
            <a:avLst/>
          </a:prstGeom>
          <a:noFill/>
          <a:ln w="9525">
            <a:solidFill>
              <a:schemeClr val="tx1"/>
            </a:solidFill>
            <a:miter lim="800000"/>
            <a:headEnd/>
            <a:tailEnd/>
          </a:ln>
        </p:spPr>
        <p:txBody>
          <a:bodyPr>
            <a:spAutoFit/>
          </a:bodyPr>
          <a:lstStyle/>
          <a:p>
            <a:r>
              <a:rPr lang="en-US" sz="1400" b="1">
                <a:solidFill>
                  <a:srgbClr val="000000"/>
                </a:solidFill>
              </a:rPr>
              <a:t>Slide 1-Title</a:t>
            </a:r>
          </a:p>
          <a:p>
            <a:r>
              <a:rPr lang="en-US" sz="1200">
                <a:solidFill>
                  <a:srgbClr val="000000"/>
                </a:solidFill>
              </a:rPr>
              <a:t>This slide begins the game.  When you first start the presentation, the screen appears all blue.  When you click the mouse button, the Jeopardy theme song plays, and the title and “Hosted by” text slowly move into place.</a:t>
            </a:r>
          </a:p>
        </p:txBody>
      </p:sp>
      <p:sp>
        <p:nvSpPr>
          <p:cNvPr id="48143" name="Text Box 22"/>
          <p:cNvSpPr txBox="1">
            <a:spLocks noChangeArrowheads="1"/>
          </p:cNvSpPr>
          <p:nvPr/>
        </p:nvSpPr>
        <p:spPr bwMode="auto">
          <a:xfrm>
            <a:off x="247650" y="3394075"/>
            <a:ext cx="3448050" cy="276225"/>
          </a:xfrm>
          <a:prstGeom prst="rect">
            <a:avLst/>
          </a:prstGeom>
          <a:noFill/>
          <a:ln w="9525">
            <a:noFill/>
            <a:miter lim="800000"/>
            <a:headEnd/>
            <a:tailEnd/>
          </a:ln>
        </p:spPr>
        <p:txBody>
          <a:bodyPr wrap="none">
            <a:spAutoFit/>
          </a:bodyPr>
          <a:lstStyle/>
          <a:p>
            <a:r>
              <a:rPr lang="en-US" sz="1200" b="1">
                <a:solidFill>
                  <a:srgbClr val="000000"/>
                </a:solidFill>
              </a:rPr>
              <a:t>To tailor this slide, follow these instructions:</a:t>
            </a:r>
          </a:p>
        </p:txBody>
      </p:sp>
      <p:pic>
        <p:nvPicPr>
          <p:cNvPr id="48144" name="Picture 25" descr="Picture1-web"/>
          <p:cNvPicPr>
            <a:picLocks noChangeAspect="1" noChangeArrowheads="1"/>
          </p:cNvPicPr>
          <p:nvPr/>
        </p:nvPicPr>
        <p:blipFill>
          <a:blip r:embed="rId5"/>
          <a:srcRect/>
          <a:stretch>
            <a:fillRect/>
          </a:stretch>
        </p:blipFill>
        <p:spPr bwMode="auto">
          <a:xfrm>
            <a:off x="2844800" y="209550"/>
            <a:ext cx="698500" cy="673100"/>
          </a:xfrm>
          <a:prstGeom prst="rect">
            <a:avLst/>
          </a:prstGeom>
          <a:noFill/>
          <a:ln w="9525">
            <a:noFill/>
            <a:miter lim="800000"/>
            <a:headEnd/>
            <a:tailEnd/>
          </a:ln>
        </p:spPr>
      </p:pic>
      <p:sp>
        <p:nvSpPr>
          <p:cNvPr id="48145" name="Line 26"/>
          <p:cNvSpPr>
            <a:spLocks noChangeShapeType="1"/>
          </p:cNvSpPr>
          <p:nvPr/>
        </p:nvSpPr>
        <p:spPr bwMode="auto">
          <a:xfrm>
            <a:off x="1689100" y="5899150"/>
            <a:ext cx="3848100" cy="442913"/>
          </a:xfrm>
          <a:prstGeom prst="line">
            <a:avLst/>
          </a:prstGeom>
          <a:noFill/>
          <a:ln w="9525">
            <a:solidFill>
              <a:srgbClr val="FF0000"/>
            </a:solidFill>
            <a:round/>
            <a:headEnd/>
            <a:tailEnd type="triangle" w="med" len="med"/>
          </a:ln>
        </p:spPr>
        <p:txBody>
          <a:bodyPr/>
          <a:lstStyle/>
          <a:p>
            <a:endParaRPr lang="ru-RU"/>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705B974-B2C0-4484-AB35-7E54FDA0B5D6}" type="slidenum">
              <a:rPr lang="en-US">
                <a:solidFill>
                  <a:srgbClr val="000000"/>
                </a:solidFill>
                <a:latin typeface="Times New Roman" pitchFamily="18" charset="0"/>
                <a:cs typeface="Arial" charset="0"/>
              </a:rPr>
              <a:pPr fontAlgn="base">
                <a:spcBef>
                  <a:spcPct val="0"/>
                </a:spcBef>
                <a:spcAft>
                  <a:spcPct val="0"/>
                </a:spcAft>
              </a:pPr>
              <a:t>18</a:t>
            </a:fld>
            <a:endParaRPr lang="en-US">
              <a:solidFill>
                <a:srgbClr val="000000"/>
              </a:solidFill>
              <a:latin typeface="Times New Roman" pitchFamily="18" charset="0"/>
              <a:cs typeface="Arial" charset="0"/>
            </a:endParaRPr>
          </a:p>
        </p:txBody>
      </p:sp>
      <p:sp>
        <p:nvSpPr>
          <p:cNvPr id="50178" name="Rectangle 2"/>
          <p:cNvSpPr>
            <a:spLocks noGrp="1" noRot="1" noChangeAspect="1" noChangeArrowheads="1" noTextEdit="1"/>
          </p:cNvSpPr>
          <p:nvPr>
            <p:ph type="sldImg"/>
          </p:nvPr>
        </p:nvSpPr>
        <p:spPr bwMode="auto">
          <a:xfrm>
            <a:off x="166688" y="238125"/>
            <a:ext cx="2522537" cy="1893888"/>
          </a:xfrm>
          <a:noFill/>
          <a:ln>
            <a:solidFill>
              <a:srgbClr val="000000"/>
            </a:solidFill>
            <a:miter lim="800000"/>
            <a:headEnd/>
            <a:tailEnd/>
          </a:ln>
        </p:spPr>
      </p:sp>
      <p:sp>
        <p:nvSpPr>
          <p:cNvPr id="50179" name="Rectangle 3"/>
          <p:cNvSpPr>
            <a:spLocks noGrp="1" noChangeArrowheads="1"/>
          </p:cNvSpPr>
          <p:nvPr>
            <p:ph type="body" idx="1"/>
          </p:nvPr>
        </p:nvSpPr>
        <p:spPr bwMode="auto">
          <a:xfrm>
            <a:off x="2735263" y="301625"/>
            <a:ext cx="4122737" cy="1368425"/>
          </a:xfrm>
          <a:noFill/>
        </p:spPr>
        <p:txBody>
          <a:bodyPr wrap="square" numCol="1" anchor="t" anchorCtr="0" compatLnSpc="1">
            <a:prstTxWarp prst="textNoShape">
              <a:avLst/>
            </a:prstTxWarp>
          </a:bodyPr>
          <a:lstStyle/>
          <a:p>
            <a:pPr>
              <a:spcBef>
                <a:spcPct val="0"/>
              </a:spcBef>
            </a:pPr>
            <a:r>
              <a:rPr lang="en-US" sz="1800" smtClean="0">
                <a:latin typeface="Arial" charset="0"/>
              </a:rPr>
              <a:t>            Welcome to </a:t>
            </a:r>
            <a:r>
              <a:rPr lang="en-US" sz="1800" b="1" smtClean="0">
                <a:latin typeface="Arial" charset="0"/>
              </a:rPr>
              <a:t>Power Jeopardy</a:t>
            </a:r>
            <a:r>
              <a:rPr lang="en-US" sz="1600" b="1" smtClean="0">
                <a:latin typeface="Arial" charset="0"/>
              </a:rPr>
              <a:t>       </a:t>
            </a:r>
          </a:p>
          <a:p>
            <a:pPr>
              <a:lnSpc>
                <a:spcPct val="50000"/>
              </a:lnSpc>
              <a:spcBef>
                <a:spcPct val="0"/>
              </a:spcBef>
            </a:pPr>
            <a:r>
              <a:rPr lang="en-US" sz="1600" b="1" smtClean="0">
                <a:latin typeface="Arial" charset="0"/>
              </a:rPr>
              <a:t>                   </a:t>
            </a:r>
            <a:r>
              <a:rPr lang="en-US" sz="1000" smtClean="0">
                <a:latin typeface="Arial" charset="0"/>
                <a:cs typeface="Times New Roman" pitchFamily="18" charset="0"/>
              </a:rPr>
              <a:t>© Don Link, Indian Creek School, 2004</a:t>
            </a:r>
          </a:p>
          <a:p>
            <a:pPr>
              <a:spcBef>
                <a:spcPct val="0"/>
              </a:spcBef>
            </a:pPr>
            <a:endParaRPr lang="en-US" sz="200" smtClean="0">
              <a:latin typeface="Arial" charset="0"/>
              <a:cs typeface="Times New Roman" pitchFamily="18" charset="0"/>
            </a:endParaRPr>
          </a:p>
          <a:p>
            <a:pPr>
              <a:spcBef>
                <a:spcPct val="0"/>
              </a:spcBef>
            </a:pPr>
            <a:r>
              <a:rPr lang="en-US" smtClean="0">
                <a:latin typeface="Arial" charset="0"/>
                <a:cs typeface="Times New Roman" pitchFamily="18" charset="0"/>
              </a:rPr>
              <a:t>You can easily customize this template to create your own Jeopardy game.  Simply follow the step-by-step instruc-tions that appear on each slide.</a:t>
            </a:r>
            <a:endParaRPr lang="en-US" smtClean="0">
              <a:solidFill>
                <a:srgbClr val="FF0000"/>
              </a:solidFill>
              <a:latin typeface="Arial" charset="0"/>
              <a:cs typeface="Times New Roman" pitchFamily="18" charset="0"/>
            </a:endParaRPr>
          </a:p>
        </p:txBody>
      </p:sp>
      <p:sp>
        <p:nvSpPr>
          <p:cNvPr id="50180" name="Rectangle 4"/>
          <p:cNvSpPr>
            <a:spLocks noChangeArrowheads="1"/>
          </p:cNvSpPr>
          <p:nvPr/>
        </p:nvSpPr>
        <p:spPr bwMode="auto">
          <a:xfrm>
            <a:off x="247650" y="3771900"/>
            <a:ext cx="3497263" cy="2281238"/>
          </a:xfrm>
          <a:prstGeom prst="rect">
            <a:avLst/>
          </a:prstGeom>
          <a:noFill/>
          <a:ln w="9525">
            <a:noFill/>
            <a:miter lim="800000"/>
            <a:headEnd/>
            <a:tailEnd/>
          </a:ln>
        </p:spPr>
        <p:txBody>
          <a:bodyPr/>
          <a:lstStyle/>
          <a:p>
            <a:pPr marL="228600" indent="-228600">
              <a:buFontTx/>
              <a:buAutoNum type="arabicPeriod"/>
            </a:pPr>
            <a:r>
              <a:rPr lang="en-US" sz="1200">
                <a:solidFill>
                  <a:srgbClr val="000000"/>
                </a:solidFill>
                <a:cs typeface="Times New Roman" pitchFamily="18" charset="0"/>
              </a:rPr>
              <a:t>Print the notes for slides 1 through 3 by doing the following:</a:t>
            </a:r>
          </a:p>
          <a:p>
            <a:pPr marL="685800" lvl="1" indent="-228600">
              <a:buFontTx/>
              <a:buChar char="•"/>
            </a:pPr>
            <a:r>
              <a:rPr lang="en-US" sz="1200">
                <a:solidFill>
                  <a:srgbClr val="000000"/>
                </a:solidFill>
                <a:cs typeface="Times New Roman" pitchFamily="18" charset="0"/>
              </a:rPr>
              <a:t>Under </a:t>
            </a:r>
            <a:r>
              <a:rPr lang="en-US" sz="1200">
                <a:solidFill>
                  <a:srgbClr val="FF0000"/>
                </a:solidFill>
                <a:cs typeface="Times New Roman" pitchFamily="18" charset="0"/>
              </a:rPr>
              <a:t>File</a:t>
            </a:r>
            <a:r>
              <a:rPr lang="en-US" sz="1200">
                <a:solidFill>
                  <a:srgbClr val="000000"/>
                </a:solidFill>
                <a:cs typeface="Times New Roman" pitchFamily="18" charset="0"/>
              </a:rPr>
              <a:t> select </a:t>
            </a:r>
            <a:r>
              <a:rPr lang="en-US" sz="1200">
                <a:solidFill>
                  <a:srgbClr val="FF0000"/>
                </a:solidFill>
                <a:cs typeface="Times New Roman" pitchFamily="18" charset="0"/>
              </a:rPr>
              <a:t>Print…</a:t>
            </a:r>
            <a:endParaRPr lang="en-US" sz="1200">
              <a:solidFill>
                <a:srgbClr val="000000"/>
              </a:solidFill>
              <a:cs typeface="Times New Roman" pitchFamily="18" charset="0"/>
            </a:endParaRPr>
          </a:p>
          <a:p>
            <a:pPr marL="685800" lvl="1" indent="-228600">
              <a:buFontTx/>
              <a:buChar char="•"/>
            </a:pPr>
            <a:r>
              <a:rPr lang="en-US" sz="1200">
                <a:solidFill>
                  <a:srgbClr val="000000"/>
                </a:solidFill>
                <a:cs typeface="Times New Roman" pitchFamily="18" charset="0"/>
              </a:rPr>
              <a:t>In the section entitled Print Range, click the radio button for </a:t>
            </a:r>
            <a:r>
              <a:rPr lang="en-US" sz="1200">
                <a:solidFill>
                  <a:srgbClr val="FF0000"/>
                </a:solidFill>
                <a:cs typeface="Times New Roman" pitchFamily="18" charset="0"/>
              </a:rPr>
              <a:t>Slides</a:t>
            </a:r>
            <a:r>
              <a:rPr lang="en-US" sz="1200">
                <a:solidFill>
                  <a:srgbClr val="000000"/>
                </a:solidFill>
                <a:cs typeface="Times New Roman" pitchFamily="18" charset="0"/>
              </a:rPr>
              <a:t> and in the box to its right, type in </a:t>
            </a:r>
            <a:r>
              <a:rPr lang="en-US" sz="1200">
                <a:solidFill>
                  <a:srgbClr val="FF0000"/>
                </a:solidFill>
                <a:cs typeface="Times New Roman" pitchFamily="18" charset="0"/>
              </a:rPr>
              <a:t>1-3</a:t>
            </a:r>
            <a:r>
              <a:rPr lang="en-US" sz="1200">
                <a:solidFill>
                  <a:srgbClr val="000000"/>
                </a:solidFill>
                <a:cs typeface="Times New Roman" pitchFamily="18" charset="0"/>
              </a:rPr>
              <a:t>.</a:t>
            </a:r>
          </a:p>
          <a:p>
            <a:pPr marL="685800" lvl="1" indent="-228600">
              <a:buFontTx/>
              <a:buChar char="•"/>
            </a:pPr>
            <a:r>
              <a:rPr lang="en-US" sz="1200">
                <a:solidFill>
                  <a:srgbClr val="000000"/>
                </a:solidFill>
                <a:cs typeface="Times New Roman" pitchFamily="18" charset="0"/>
              </a:rPr>
              <a:t>Under </a:t>
            </a:r>
            <a:r>
              <a:rPr lang="en-US" sz="1200">
                <a:solidFill>
                  <a:srgbClr val="FF0000"/>
                </a:solidFill>
                <a:cs typeface="Times New Roman" pitchFamily="18" charset="0"/>
              </a:rPr>
              <a:t>Print what:</a:t>
            </a:r>
            <a:r>
              <a:rPr lang="en-US" sz="1200">
                <a:solidFill>
                  <a:srgbClr val="000000"/>
                </a:solidFill>
                <a:cs typeface="Times New Roman" pitchFamily="18" charset="0"/>
              </a:rPr>
              <a:t>, select </a:t>
            </a:r>
            <a:r>
              <a:rPr lang="en-US" sz="1200">
                <a:solidFill>
                  <a:srgbClr val="FF0000"/>
                </a:solidFill>
                <a:cs typeface="Times New Roman" pitchFamily="18" charset="0"/>
              </a:rPr>
              <a:t>Notes Pages</a:t>
            </a:r>
            <a:r>
              <a:rPr lang="en-US" sz="1200">
                <a:solidFill>
                  <a:srgbClr val="000000"/>
                </a:solidFill>
                <a:cs typeface="Times New Roman" pitchFamily="18" charset="0"/>
              </a:rPr>
              <a:t>. </a:t>
            </a:r>
          </a:p>
          <a:p>
            <a:pPr marL="685800" lvl="1" indent="-228600"/>
            <a:endParaRPr lang="en-US" sz="600">
              <a:solidFill>
                <a:srgbClr val="000000"/>
              </a:solidFill>
              <a:cs typeface="Times New Roman" pitchFamily="18" charset="0"/>
            </a:endParaRPr>
          </a:p>
          <a:p>
            <a:pPr marL="685800" lvl="1" indent="-228600"/>
            <a:r>
              <a:rPr lang="en-US" sz="1200">
                <a:solidFill>
                  <a:srgbClr val="000000"/>
                </a:solidFill>
                <a:cs typeface="Times New Roman" pitchFamily="18" charset="0"/>
              </a:rPr>
              <a:t>	At this point, the Print pop-up should look like the picture at the right.</a:t>
            </a:r>
          </a:p>
          <a:p>
            <a:pPr marL="685800" lvl="1" indent="-228600"/>
            <a:endParaRPr lang="en-US" sz="600">
              <a:solidFill>
                <a:srgbClr val="000000"/>
              </a:solidFill>
              <a:cs typeface="Times New Roman" pitchFamily="18" charset="0"/>
            </a:endParaRPr>
          </a:p>
          <a:p>
            <a:pPr marL="685800" lvl="1" indent="-228600">
              <a:buFontTx/>
              <a:buChar char="•"/>
            </a:pPr>
            <a:r>
              <a:rPr lang="en-US" sz="1200">
                <a:solidFill>
                  <a:srgbClr val="000000"/>
                </a:solidFill>
                <a:cs typeface="Times New Roman" pitchFamily="18" charset="0"/>
              </a:rPr>
              <a:t>Click </a:t>
            </a:r>
            <a:r>
              <a:rPr lang="en-US" sz="1200">
                <a:solidFill>
                  <a:srgbClr val="FF0000"/>
                </a:solidFill>
                <a:cs typeface="Times New Roman" pitchFamily="18" charset="0"/>
              </a:rPr>
              <a:t>OK</a:t>
            </a:r>
          </a:p>
        </p:txBody>
      </p:sp>
      <p:grpSp>
        <p:nvGrpSpPr>
          <p:cNvPr id="50181" name="Group 5"/>
          <p:cNvGrpSpPr>
            <a:grpSpLocks/>
          </p:cNvGrpSpPr>
          <p:nvPr/>
        </p:nvGrpSpPr>
        <p:grpSpPr bwMode="auto">
          <a:xfrm>
            <a:off x="3913188" y="3398838"/>
            <a:ext cx="2765425" cy="3122612"/>
            <a:chOff x="1578" y="810"/>
            <a:chExt cx="1934" cy="2008"/>
          </a:xfrm>
        </p:grpSpPr>
        <p:pic>
          <p:nvPicPr>
            <p:cNvPr id="50194" name="Picture 6"/>
            <p:cNvPicPr>
              <a:picLocks noChangeAspect="1" noChangeArrowheads="1"/>
            </p:cNvPicPr>
            <p:nvPr/>
          </p:nvPicPr>
          <p:blipFill>
            <a:blip r:embed="rId3"/>
            <a:srcRect/>
            <a:stretch>
              <a:fillRect/>
            </a:stretch>
          </p:blipFill>
          <p:spPr bwMode="auto">
            <a:xfrm>
              <a:off x="1584" y="810"/>
              <a:ext cx="1928" cy="2008"/>
            </a:xfrm>
            <a:prstGeom prst="rect">
              <a:avLst/>
            </a:prstGeom>
            <a:noFill/>
            <a:ln w="9525">
              <a:noFill/>
              <a:miter lim="800000"/>
              <a:headEnd/>
              <a:tailEnd/>
            </a:ln>
          </p:spPr>
        </p:pic>
        <p:sp>
          <p:nvSpPr>
            <p:cNvPr id="50195" name="Oval 7"/>
            <p:cNvSpPr>
              <a:spLocks noChangeArrowheads="1"/>
            </p:cNvSpPr>
            <p:nvPr/>
          </p:nvSpPr>
          <p:spPr bwMode="auto">
            <a:xfrm>
              <a:off x="1638" y="1692"/>
              <a:ext cx="456" cy="180"/>
            </a:xfrm>
            <a:prstGeom prst="ellipse">
              <a:avLst/>
            </a:prstGeom>
            <a:noFill/>
            <a:ln w="19050">
              <a:solidFill>
                <a:srgbClr val="FF0000"/>
              </a:solidFill>
              <a:round/>
              <a:headEnd/>
              <a:tailEnd/>
            </a:ln>
          </p:spPr>
          <p:txBody>
            <a:bodyPr wrap="none" anchor="ctr"/>
            <a:lstStyle/>
            <a:p>
              <a:endParaRPr lang="ru-RU" sz="1200">
                <a:solidFill>
                  <a:srgbClr val="000000"/>
                </a:solidFill>
              </a:endParaRPr>
            </a:p>
          </p:txBody>
        </p:sp>
        <p:sp>
          <p:nvSpPr>
            <p:cNvPr id="50196" name="Oval 8"/>
            <p:cNvSpPr>
              <a:spLocks noChangeArrowheads="1"/>
            </p:cNvSpPr>
            <p:nvPr/>
          </p:nvSpPr>
          <p:spPr bwMode="auto">
            <a:xfrm>
              <a:off x="1578" y="2100"/>
              <a:ext cx="456" cy="180"/>
            </a:xfrm>
            <a:prstGeom prst="ellipse">
              <a:avLst/>
            </a:prstGeom>
            <a:noFill/>
            <a:ln w="19050">
              <a:solidFill>
                <a:srgbClr val="FF0000"/>
              </a:solidFill>
              <a:round/>
              <a:headEnd/>
              <a:tailEnd/>
            </a:ln>
          </p:spPr>
          <p:txBody>
            <a:bodyPr wrap="none" anchor="ctr"/>
            <a:lstStyle/>
            <a:p>
              <a:endParaRPr lang="ru-RU" sz="1200">
                <a:solidFill>
                  <a:srgbClr val="000000"/>
                </a:solidFill>
              </a:endParaRPr>
            </a:p>
          </p:txBody>
        </p:sp>
      </p:grpSp>
      <p:sp>
        <p:nvSpPr>
          <p:cNvPr id="50182" name="Line 10"/>
          <p:cNvSpPr>
            <a:spLocks noChangeShapeType="1"/>
          </p:cNvSpPr>
          <p:nvPr/>
        </p:nvSpPr>
        <p:spPr bwMode="auto">
          <a:xfrm>
            <a:off x="3241675" y="4781550"/>
            <a:ext cx="755650" cy="100013"/>
          </a:xfrm>
          <a:prstGeom prst="line">
            <a:avLst/>
          </a:prstGeom>
          <a:noFill/>
          <a:ln w="9525">
            <a:solidFill>
              <a:srgbClr val="FF0000"/>
            </a:solidFill>
            <a:round/>
            <a:headEnd/>
            <a:tailEnd type="triangle" w="med" len="med"/>
          </a:ln>
        </p:spPr>
        <p:txBody>
          <a:bodyPr/>
          <a:lstStyle/>
          <a:p>
            <a:endParaRPr lang="ru-RU"/>
          </a:p>
        </p:txBody>
      </p:sp>
      <p:sp>
        <p:nvSpPr>
          <p:cNvPr id="50183" name="Line 11"/>
          <p:cNvSpPr>
            <a:spLocks noChangeShapeType="1"/>
          </p:cNvSpPr>
          <p:nvPr/>
        </p:nvSpPr>
        <p:spPr bwMode="auto">
          <a:xfrm>
            <a:off x="3498850" y="5114925"/>
            <a:ext cx="450850" cy="338138"/>
          </a:xfrm>
          <a:prstGeom prst="line">
            <a:avLst/>
          </a:prstGeom>
          <a:noFill/>
          <a:ln w="9525">
            <a:solidFill>
              <a:srgbClr val="FF0000"/>
            </a:solidFill>
            <a:round/>
            <a:headEnd/>
            <a:tailEnd type="triangle" w="med" len="med"/>
          </a:ln>
        </p:spPr>
        <p:txBody>
          <a:bodyPr/>
          <a:lstStyle/>
          <a:p>
            <a:endParaRPr lang="ru-RU"/>
          </a:p>
        </p:txBody>
      </p:sp>
      <p:sp>
        <p:nvSpPr>
          <p:cNvPr id="50184" name="Rectangle 12"/>
          <p:cNvSpPr>
            <a:spLocks noChangeArrowheads="1"/>
          </p:cNvSpPr>
          <p:nvPr/>
        </p:nvSpPr>
        <p:spPr bwMode="auto">
          <a:xfrm>
            <a:off x="247650" y="6061075"/>
            <a:ext cx="3621088" cy="935038"/>
          </a:xfrm>
          <a:prstGeom prst="rect">
            <a:avLst/>
          </a:prstGeom>
          <a:noFill/>
          <a:ln w="9525">
            <a:noFill/>
            <a:miter lim="800000"/>
            <a:headEnd/>
            <a:tailEnd/>
          </a:ln>
        </p:spPr>
        <p:txBody>
          <a:bodyPr/>
          <a:lstStyle/>
          <a:p>
            <a:pPr marL="228600" indent="-228600">
              <a:spcBef>
                <a:spcPct val="30000"/>
              </a:spcBef>
            </a:pPr>
            <a:r>
              <a:rPr lang="en-US" sz="1200">
                <a:solidFill>
                  <a:srgbClr val="000000"/>
                </a:solidFill>
                <a:cs typeface="Times New Roman" pitchFamily="18" charset="0"/>
              </a:rPr>
              <a:t>2.	Now that you have printed instructions for tailoring the game, you can make the needed changes to each slide by moving into Slide View.  Simply </a:t>
            </a:r>
            <a:r>
              <a:rPr lang="en-US" sz="1200" u="sng">
                <a:solidFill>
                  <a:srgbClr val="000000"/>
                </a:solidFill>
                <a:cs typeface="Times New Roman" pitchFamily="18" charset="0"/>
              </a:rPr>
              <a:t>double click the blue slide above</a:t>
            </a:r>
            <a:r>
              <a:rPr lang="en-US" sz="1200">
                <a:solidFill>
                  <a:srgbClr val="000000"/>
                </a:solidFill>
                <a:cs typeface="Times New Roman" pitchFamily="18" charset="0"/>
              </a:rPr>
              <a:t>.</a:t>
            </a:r>
          </a:p>
        </p:txBody>
      </p:sp>
      <p:sp>
        <p:nvSpPr>
          <p:cNvPr id="50185" name="Rectangle 14"/>
          <p:cNvSpPr>
            <a:spLocks noChangeArrowheads="1"/>
          </p:cNvSpPr>
          <p:nvPr/>
        </p:nvSpPr>
        <p:spPr bwMode="auto">
          <a:xfrm>
            <a:off x="247650" y="7035800"/>
            <a:ext cx="3621088" cy="2643188"/>
          </a:xfrm>
          <a:prstGeom prst="rect">
            <a:avLst/>
          </a:prstGeom>
          <a:noFill/>
          <a:ln w="9525">
            <a:noFill/>
            <a:miter lim="800000"/>
            <a:headEnd/>
            <a:tailEnd/>
          </a:ln>
        </p:spPr>
        <p:txBody>
          <a:bodyPr/>
          <a:lstStyle/>
          <a:p>
            <a:pPr marL="228600" indent="-228600">
              <a:spcBef>
                <a:spcPct val="30000"/>
              </a:spcBef>
              <a:buFontTx/>
              <a:buAutoNum type="arabicPeriod" startAt="3"/>
            </a:pPr>
            <a:r>
              <a:rPr lang="en-US" sz="1200">
                <a:solidFill>
                  <a:srgbClr val="000000"/>
                </a:solidFill>
                <a:cs typeface="Times New Roman" pitchFamily="18" charset="0"/>
              </a:rPr>
              <a:t>Change Slide 1:</a:t>
            </a:r>
          </a:p>
          <a:p>
            <a:pPr marL="685800" lvl="1" indent="-228600">
              <a:spcBef>
                <a:spcPct val="30000"/>
              </a:spcBef>
              <a:buFontTx/>
              <a:buChar char="•"/>
            </a:pPr>
            <a:r>
              <a:rPr lang="en-US" sz="1200">
                <a:solidFill>
                  <a:srgbClr val="000000"/>
                </a:solidFill>
                <a:cs typeface="Times New Roman" pitchFamily="18" charset="0"/>
              </a:rPr>
              <a:t>Double click on the word </a:t>
            </a:r>
            <a:r>
              <a:rPr lang="en-US" sz="1200">
                <a:solidFill>
                  <a:srgbClr val="FF0000"/>
                </a:solidFill>
                <a:cs typeface="Times New Roman" pitchFamily="18" charset="0"/>
              </a:rPr>
              <a:t>Subject</a:t>
            </a:r>
            <a:r>
              <a:rPr lang="en-US" sz="1200">
                <a:solidFill>
                  <a:srgbClr val="000000"/>
                </a:solidFill>
                <a:cs typeface="Times New Roman" pitchFamily="18" charset="0"/>
              </a:rPr>
              <a:t>, and type in the subject you want in its place (e.g., Math).</a:t>
            </a:r>
          </a:p>
          <a:p>
            <a:pPr marL="685800" lvl="1" indent="-228600">
              <a:spcBef>
                <a:spcPct val="30000"/>
              </a:spcBef>
              <a:buFontTx/>
              <a:buChar char="•"/>
            </a:pPr>
            <a:r>
              <a:rPr lang="en-US" sz="1200">
                <a:solidFill>
                  <a:srgbClr val="000000"/>
                </a:solidFill>
                <a:cs typeface="Times New Roman" pitchFamily="18" charset="0"/>
              </a:rPr>
              <a:t>Double click on the word </a:t>
            </a:r>
            <a:r>
              <a:rPr lang="en-US" sz="1200">
                <a:solidFill>
                  <a:srgbClr val="FF0000"/>
                </a:solidFill>
                <a:cs typeface="Times New Roman" pitchFamily="18" charset="0"/>
              </a:rPr>
              <a:t>Teacher</a:t>
            </a:r>
            <a:r>
              <a:rPr lang="en-US" sz="1200">
                <a:solidFill>
                  <a:srgbClr val="000000"/>
                </a:solidFill>
                <a:cs typeface="Times New Roman" pitchFamily="18" charset="0"/>
              </a:rPr>
              <a:t> in the bottom right of the slide, and type over it with your name (e.g., Mr. Link).</a:t>
            </a:r>
          </a:p>
          <a:p>
            <a:pPr marL="685800" lvl="1" indent="-228600">
              <a:spcBef>
                <a:spcPct val="30000"/>
              </a:spcBef>
            </a:pPr>
            <a:r>
              <a:rPr lang="en-US" sz="1200">
                <a:solidFill>
                  <a:srgbClr val="000000"/>
                </a:solidFill>
                <a:cs typeface="Times New Roman" pitchFamily="18" charset="0"/>
              </a:rPr>
              <a:t>	After doing this, the new slide will look something like this:</a:t>
            </a:r>
          </a:p>
          <a:p>
            <a:pPr marL="228600" indent="-228600">
              <a:spcBef>
                <a:spcPct val="30000"/>
              </a:spcBef>
            </a:pPr>
            <a:endParaRPr lang="en-US" sz="600">
              <a:solidFill>
                <a:srgbClr val="000000"/>
              </a:solidFill>
              <a:cs typeface="Times New Roman" pitchFamily="18" charset="0"/>
            </a:endParaRPr>
          </a:p>
          <a:p>
            <a:pPr marL="228600" indent="-228600">
              <a:spcBef>
                <a:spcPct val="30000"/>
              </a:spcBef>
            </a:pPr>
            <a:r>
              <a:rPr lang="en-US" sz="1200">
                <a:solidFill>
                  <a:srgbClr val="000000"/>
                </a:solidFill>
                <a:cs typeface="Times New Roman" pitchFamily="18" charset="0"/>
              </a:rPr>
              <a:t>4.	Go on to the next slide.</a:t>
            </a:r>
          </a:p>
        </p:txBody>
      </p:sp>
      <p:pic>
        <p:nvPicPr>
          <p:cNvPr id="50186" name="Picture 16"/>
          <p:cNvPicPr>
            <a:picLocks noChangeAspect="1" noChangeArrowheads="1"/>
          </p:cNvPicPr>
          <p:nvPr/>
        </p:nvPicPr>
        <p:blipFill>
          <a:blip r:embed="rId4"/>
          <a:srcRect/>
          <a:stretch>
            <a:fillRect/>
          </a:stretch>
        </p:blipFill>
        <p:spPr bwMode="auto">
          <a:xfrm>
            <a:off x="3913188" y="7004050"/>
            <a:ext cx="2770187" cy="2260600"/>
          </a:xfrm>
          <a:prstGeom prst="rect">
            <a:avLst/>
          </a:prstGeom>
          <a:noFill/>
          <a:ln w="9525">
            <a:noFill/>
            <a:miter lim="800000"/>
            <a:headEnd/>
            <a:tailEnd/>
          </a:ln>
        </p:spPr>
      </p:pic>
      <p:sp>
        <p:nvSpPr>
          <p:cNvPr id="50187" name="Line 17"/>
          <p:cNvSpPr>
            <a:spLocks noChangeShapeType="1"/>
          </p:cNvSpPr>
          <p:nvPr/>
        </p:nvSpPr>
        <p:spPr bwMode="auto">
          <a:xfrm>
            <a:off x="2486025" y="8983663"/>
            <a:ext cx="1352550" cy="0"/>
          </a:xfrm>
          <a:prstGeom prst="line">
            <a:avLst/>
          </a:prstGeom>
          <a:noFill/>
          <a:ln w="9525">
            <a:solidFill>
              <a:schemeClr val="tx1"/>
            </a:solidFill>
            <a:round/>
            <a:headEnd/>
            <a:tailEnd type="triangle" w="med" len="med"/>
          </a:ln>
        </p:spPr>
        <p:txBody>
          <a:bodyPr/>
          <a:lstStyle/>
          <a:p>
            <a:endParaRPr lang="ru-RU"/>
          </a:p>
        </p:txBody>
      </p:sp>
      <p:sp>
        <p:nvSpPr>
          <p:cNvPr id="50188" name="Line 18"/>
          <p:cNvSpPr>
            <a:spLocks noChangeShapeType="1"/>
          </p:cNvSpPr>
          <p:nvPr/>
        </p:nvSpPr>
        <p:spPr bwMode="auto">
          <a:xfrm flipV="1">
            <a:off x="1885950" y="7658100"/>
            <a:ext cx="2838450" cy="206375"/>
          </a:xfrm>
          <a:prstGeom prst="line">
            <a:avLst/>
          </a:prstGeom>
          <a:noFill/>
          <a:ln w="9525">
            <a:solidFill>
              <a:srgbClr val="FF0000"/>
            </a:solidFill>
            <a:round/>
            <a:headEnd/>
            <a:tailEnd type="triangle" w="med" len="med"/>
          </a:ln>
        </p:spPr>
        <p:txBody>
          <a:bodyPr/>
          <a:lstStyle/>
          <a:p>
            <a:endParaRPr lang="ru-RU"/>
          </a:p>
        </p:txBody>
      </p:sp>
      <p:sp>
        <p:nvSpPr>
          <p:cNvPr id="50189" name="Line 19"/>
          <p:cNvSpPr>
            <a:spLocks noChangeShapeType="1"/>
          </p:cNvSpPr>
          <p:nvPr/>
        </p:nvSpPr>
        <p:spPr bwMode="auto">
          <a:xfrm>
            <a:off x="3219450" y="8548688"/>
            <a:ext cx="2714625" cy="423862"/>
          </a:xfrm>
          <a:prstGeom prst="line">
            <a:avLst/>
          </a:prstGeom>
          <a:noFill/>
          <a:ln w="9525">
            <a:solidFill>
              <a:srgbClr val="FF0000"/>
            </a:solidFill>
            <a:round/>
            <a:headEnd/>
            <a:tailEnd type="triangle" w="med" len="med"/>
          </a:ln>
        </p:spPr>
        <p:txBody>
          <a:bodyPr/>
          <a:lstStyle/>
          <a:p>
            <a:endParaRPr lang="ru-RU"/>
          </a:p>
        </p:txBody>
      </p:sp>
      <p:sp>
        <p:nvSpPr>
          <p:cNvPr id="50190" name="Text Box 20"/>
          <p:cNvSpPr txBox="1">
            <a:spLocks noChangeArrowheads="1"/>
          </p:cNvSpPr>
          <p:nvPr/>
        </p:nvSpPr>
        <p:spPr bwMode="auto">
          <a:xfrm>
            <a:off x="254000" y="2281238"/>
            <a:ext cx="6332538" cy="862012"/>
          </a:xfrm>
          <a:prstGeom prst="rect">
            <a:avLst/>
          </a:prstGeom>
          <a:noFill/>
          <a:ln w="9525">
            <a:solidFill>
              <a:schemeClr val="tx1"/>
            </a:solidFill>
            <a:miter lim="800000"/>
            <a:headEnd/>
            <a:tailEnd/>
          </a:ln>
        </p:spPr>
        <p:txBody>
          <a:bodyPr>
            <a:spAutoFit/>
          </a:bodyPr>
          <a:lstStyle/>
          <a:p>
            <a:r>
              <a:rPr lang="en-US" sz="1400" b="1">
                <a:solidFill>
                  <a:srgbClr val="000000"/>
                </a:solidFill>
              </a:rPr>
              <a:t>Slide 1-Title</a:t>
            </a:r>
          </a:p>
          <a:p>
            <a:r>
              <a:rPr lang="en-US" sz="1200">
                <a:solidFill>
                  <a:srgbClr val="000000"/>
                </a:solidFill>
              </a:rPr>
              <a:t>This slide begins the game.  When you first start the presentation, the screen appears all blue.  When you click the mouse button, the Jeopardy theme song plays, and the title and “Hosted by” text slowly move into place.</a:t>
            </a:r>
          </a:p>
        </p:txBody>
      </p:sp>
      <p:sp>
        <p:nvSpPr>
          <p:cNvPr id="50191" name="Text Box 22"/>
          <p:cNvSpPr txBox="1">
            <a:spLocks noChangeArrowheads="1"/>
          </p:cNvSpPr>
          <p:nvPr/>
        </p:nvSpPr>
        <p:spPr bwMode="auto">
          <a:xfrm>
            <a:off x="247650" y="3394075"/>
            <a:ext cx="3448050" cy="276225"/>
          </a:xfrm>
          <a:prstGeom prst="rect">
            <a:avLst/>
          </a:prstGeom>
          <a:noFill/>
          <a:ln w="9525">
            <a:noFill/>
            <a:miter lim="800000"/>
            <a:headEnd/>
            <a:tailEnd/>
          </a:ln>
        </p:spPr>
        <p:txBody>
          <a:bodyPr wrap="none">
            <a:spAutoFit/>
          </a:bodyPr>
          <a:lstStyle/>
          <a:p>
            <a:r>
              <a:rPr lang="en-US" sz="1200" b="1">
                <a:solidFill>
                  <a:srgbClr val="000000"/>
                </a:solidFill>
              </a:rPr>
              <a:t>To tailor this slide, follow these instructions:</a:t>
            </a:r>
          </a:p>
        </p:txBody>
      </p:sp>
      <p:pic>
        <p:nvPicPr>
          <p:cNvPr id="50192" name="Picture 25" descr="Picture1-web"/>
          <p:cNvPicPr>
            <a:picLocks noChangeAspect="1" noChangeArrowheads="1"/>
          </p:cNvPicPr>
          <p:nvPr/>
        </p:nvPicPr>
        <p:blipFill>
          <a:blip r:embed="rId5"/>
          <a:srcRect/>
          <a:stretch>
            <a:fillRect/>
          </a:stretch>
        </p:blipFill>
        <p:spPr bwMode="auto">
          <a:xfrm>
            <a:off x="2844800" y="209550"/>
            <a:ext cx="698500" cy="673100"/>
          </a:xfrm>
          <a:prstGeom prst="rect">
            <a:avLst/>
          </a:prstGeom>
          <a:noFill/>
          <a:ln w="9525">
            <a:noFill/>
            <a:miter lim="800000"/>
            <a:headEnd/>
            <a:tailEnd/>
          </a:ln>
        </p:spPr>
      </p:pic>
      <p:sp>
        <p:nvSpPr>
          <p:cNvPr id="50193" name="Line 26"/>
          <p:cNvSpPr>
            <a:spLocks noChangeShapeType="1"/>
          </p:cNvSpPr>
          <p:nvPr/>
        </p:nvSpPr>
        <p:spPr bwMode="auto">
          <a:xfrm>
            <a:off x="1689100" y="5899150"/>
            <a:ext cx="3848100" cy="442913"/>
          </a:xfrm>
          <a:prstGeom prst="line">
            <a:avLst/>
          </a:prstGeom>
          <a:noFill/>
          <a:ln w="9525">
            <a:solidFill>
              <a:srgbClr val="FF0000"/>
            </a:solidFill>
            <a:round/>
            <a:headEnd/>
            <a:tailEnd type="triangle" w="med" len="med"/>
          </a:ln>
        </p:spPr>
        <p:txBody>
          <a:bodyPr/>
          <a:lstStyle/>
          <a:p>
            <a:endParaRPr lang="ru-RU"/>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2FBAE16-DC9E-4405-BC71-56BF51CB2F79}" type="slidenum">
              <a:rPr lang="en-US">
                <a:solidFill>
                  <a:srgbClr val="000000"/>
                </a:solidFill>
                <a:latin typeface="Times New Roman" pitchFamily="18" charset="0"/>
                <a:cs typeface="Arial" charset="0"/>
              </a:rPr>
              <a:pPr fontAlgn="base">
                <a:spcBef>
                  <a:spcPct val="0"/>
                </a:spcBef>
                <a:spcAft>
                  <a:spcPct val="0"/>
                </a:spcAft>
              </a:pPr>
              <a:t>19</a:t>
            </a:fld>
            <a:endParaRPr lang="en-US">
              <a:solidFill>
                <a:srgbClr val="000000"/>
              </a:solidFill>
              <a:latin typeface="Times New Roman" pitchFamily="18" charset="0"/>
              <a:cs typeface="Arial" charset="0"/>
            </a:endParaRPr>
          </a:p>
        </p:txBody>
      </p:sp>
      <p:sp>
        <p:nvSpPr>
          <p:cNvPr id="52226" name="Rectangle 2"/>
          <p:cNvSpPr>
            <a:spLocks noGrp="1" noRot="1" noChangeAspect="1" noChangeArrowheads="1" noTextEdit="1"/>
          </p:cNvSpPr>
          <p:nvPr>
            <p:ph type="sldImg"/>
          </p:nvPr>
        </p:nvSpPr>
        <p:spPr bwMode="auto">
          <a:xfrm>
            <a:off x="166688" y="238125"/>
            <a:ext cx="2522537" cy="1893888"/>
          </a:xfrm>
          <a:noFill/>
          <a:ln>
            <a:solidFill>
              <a:srgbClr val="000000"/>
            </a:solidFill>
            <a:miter lim="800000"/>
            <a:headEnd/>
            <a:tailEnd/>
          </a:ln>
        </p:spPr>
      </p:sp>
      <p:sp>
        <p:nvSpPr>
          <p:cNvPr id="52227" name="Rectangle 3"/>
          <p:cNvSpPr>
            <a:spLocks noGrp="1" noChangeArrowheads="1"/>
          </p:cNvSpPr>
          <p:nvPr>
            <p:ph type="body" idx="1"/>
          </p:nvPr>
        </p:nvSpPr>
        <p:spPr bwMode="auto">
          <a:xfrm>
            <a:off x="2735263" y="301625"/>
            <a:ext cx="4122737" cy="1368425"/>
          </a:xfrm>
          <a:noFill/>
        </p:spPr>
        <p:txBody>
          <a:bodyPr wrap="square" numCol="1" anchor="t" anchorCtr="0" compatLnSpc="1">
            <a:prstTxWarp prst="textNoShape">
              <a:avLst/>
            </a:prstTxWarp>
          </a:bodyPr>
          <a:lstStyle/>
          <a:p>
            <a:pPr>
              <a:spcBef>
                <a:spcPct val="0"/>
              </a:spcBef>
            </a:pPr>
            <a:r>
              <a:rPr lang="en-US" sz="1800" smtClean="0">
                <a:latin typeface="Arial" charset="0"/>
              </a:rPr>
              <a:t>            Welcome to </a:t>
            </a:r>
            <a:r>
              <a:rPr lang="en-US" sz="1800" b="1" smtClean="0">
                <a:latin typeface="Arial" charset="0"/>
              </a:rPr>
              <a:t>Power Jeopardy</a:t>
            </a:r>
            <a:r>
              <a:rPr lang="en-US" sz="1600" b="1" smtClean="0">
                <a:latin typeface="Arial" charset="0"/>
              </a:rPr>
              <a:t>       </a:t>
            </a:r>
          </a:p>
          <a:p>
            <a:pPr>
              <a:lnSpc>
                <a:spcPct val="50000"/>
              </a:lnSpc>
              <a:spcBef>
                <a:spcPct val="0"/>
              </a:spcBef>
            </a:pPr>
            <a:r>
              <a:rPr lang="en-US" sz="1600" b="1" smtClean="0">
                <a:latin typeface="Arial" charset="0"/>
              </a:rPr>
              <a:t>                   </a:t>
            </a:r>
            <a:r>
              <a:rPr lang="en-US" sz="1000" smtClean="0">
                <a:latin typeface="Arial" charset="0"/>
                <a:cs typeface="Times New Roman" pitchFamily="18" charset="0"/>
              </a:rPr>
              <a:t>© Don Link, Indian Creek School, 2004</a:t>
            </a:r>
          </a:p>
          <a:p>
            <a:pPr>
              <a:spcBef>
                <a:spcPct val="0"/>
              </a:spcBef>
            </a:pPr>
            <a:endParaRPr lang="en-US" sz="200" smtClean="0">
              <a:latin typeface="Arial" charset="0"/>
              <a:cs typeface="Times New Roman" pitchFamily="18" charset="0"/>
            </a:endParaRPr>
          </a:p>
          <a:p>
            <a:pPr>
              <a:spcBef>
                <a:spcPct val="0"/>
              </a:spcBef>
            </a:pPr>
            <a:r>
              <a:rPr lang="en-US" smtClean="0">
                <a:latin typeface="Arial" charset="0"/>
                <a:cs typeface="Times New Roman" pitchFamily="18" charset="0"/>
              </a:rPr>
              <a:t>You can easily customize this template to create your own Jeopardy game.  Simply follow the step-by-step instruc-tions that appear on each slide.</a:t>
            </a:r>
            <a:endParaRPr lang="en-US" smtClean="0">
              <a:solidFill>
                <a:srgbClr val="FF0000"/>
              </a:solidFill>
              <a:latin typeface="Arial" charset="0"/>
              <a:cs typeface="Times New Roman" pitchFamily="18" charset="0"/>
            </a:endParaRPr>
          </a:p>
        </p:txBody>
      </p:sp>
      <p:sp>
        <p:nvSpPr>
          <p:cNvPr id="52228" name="Rectangle 4"/>
          <p:cNvSpPr>
            <a:spLocks noChangeArrowheads="1"/>
          </p:cNvSpPr>
          <p:nvPr/>
        </p:nvSpPr>
        <p:spPr bwMode="auto">
          <a:xfrm>
            <a:off x="247650" y="3771900"/>
            <a:ext cx="3497263" cy="2281238"/>
          </a:xfrm>
          <a:prstGeom prst="rect">
            <a:avLst/>
          </a:prstGeom>
          <a:noFill/>
          <a:ln w="9525">
            <a:noFill/>
            <a:miter lim="800000"/>
            <a:headEnd/>
            <a:tailEnd/>
          </a:ln>
        </p:spPr>
        <p:txBody>
          <a:bodyPr/>
          <a:lstStyle/>
          <a:p>
            <a:pPr marL="228600" indent="-228600">
              <a:buFontTx/>
              <a:buAutoNum type="arabicPeriod"/>
            </a:pPr>
            <a:r>
              <a:rPr lang="en-US" sz="1200">
                <a:solidFill>
                  <a:srgbClr val="000000"/>
                </a:solidFill>
                <a:cs typeface="Times New Roman" pitchFamily="18" charset="0"/>
              </a:rPr>
              <a:t>Print the notes for slides 1 through 3 by doing the following:</a:t>
            </a:r>
          </a:p>
          <a:p>
            <a:pPr marL="685800" lvl="1" indent="-228600">
              <a:buFontTx/>
              <a:buChar char="•"/>
            </a:pPr>
            <a:r>
              <a:rPr lang="en-US" sz="1200">
                <a:solidFill>
                  <a:srgbClr val="000000"/>
                </a:solidFill>
                <a:cs typeface="Times New Roman" pitchFamily="18" charset="0"/>
              </a:rPr>
              <a:t>Under </a:t>
            </a:r>
            <a:r>
              <a:rPr lang="en-US" sz="1200">
                <a:solidFill>
                  <a:srgbClr val="FF0000"/>
                </a:solidFill>
                <a:cs typeface="Times New Roman" pitchFamily="18" charset="0"/>
              </a:rPr>
              <a:t>File</a:t>
            </a:r>
            <a:r>
              <a:rPr lang="en-US" sz="1200">
                <a:solidFill>
                  <a:srgbClr val="000000"/>
                </a:solidFill>
                <a:cs typeface="Times New Roman" pitchFamily="18" charset="0"/>
              </a:rPr>
              <a:t> select </a:t>
            </a:r>
            <a:r>
              <a:rPr lang="en-US" sz="1200">
                <a:solidFill>
                  <a:srgbClr val="FF0000"/>
                </a:solidFill>
                <a:cs typeface="Times New Roman" pitchFamily="18" charset="0"/>
              </a:rPr>
              <a:t>Print…</a:t>
            </a:r>
            <a:endParaRPr lang="en-US" sz="1200">
              <a:solidFill>
                <a:srgbClr val="000000"/>
              </a:solidFill>
              <a:cs typeface="Times New Roman" pitchFamily="18" charset="0"/>
            </a:endParaRPr>
          </a:p>
          <a:p>
            <a:pPr marL="685800" lvl="1" indent="-228600">
              <a:buFontTx/>
              <a:buChar char="•"/>
            </a:pPr>
            <a:r>
              <a:rPr lang="en-US" sz="1200">
                <a:solidFill>
                  <a:srgbClr val="000000"/>
                </a:solidFill>
                <a:cs typeface="Times New Roman" pitchFamily="18" charset="0"/>
              </a:rPr>
              <a:t>In the section entitled Print Range, click the radio button for </a:t>
            </a:r>
            <a:r>
              <a:rPr lang="en-US" sz="1200">
                <a:solidFill>
                  <a:srgbClr val="FF0000"/>
                </a:solidFill>
                <a:cs typeface="Times New Roman" pitchFamily="18" charset="0"/>
              </a:rPr>
              <a:t>Slides</a:t>
            </a:r>
            <a:r>
              <a:rPr lang="en-US" sz="1200">
                <a:solidFill>
                  <a:srgbClr val="000000"/>
                </a:solidFill>
                <a:cs typeface="Times New Roman" pitchFamily="18" charset="0"/>
              </a:rPr>
              <a:t> and in the box to its right, type in </a:t>
            </a:r>
            <a:r>
              <a:rPr lang="en-US" sz="1200">
                <a:solidFill>
                  <a:srgbClr val="FF0000"/>
                </a:solidFill>
                <a:cs typeface="Times New Roman" pitchFamily="18" charset="0"/>
              </a:rPr>
              <a:t>1-3</a:t>
            </a:r>
            <a:r>
              <a:rPr lang="en-US" sz="1200">
                <a:solidFill>
                  <a:srgbClr val="000000"/>
                </a:solidFill>
                <a:cs typeface="Times New Roman" pitchFamily="18" charset="0"/>
              </a:rPr>
              <a:t>.</a:t>
            </a:r>
          </a:p>
          <a:p>
            <a:pPr marL="685800" lvl="1" indent="-228600">
              <a:buFontTx/>
              <a:buChar char="•"/>
            </a:pPr>
            <a:r>
              <a:rPr lang="en-US" sz="1200">
                <a:solidFill>
                  <a:srgbClr val="000000"/>
                </a:solidFill>
                <a:cs typeface="Times New Roman" pitchFamily="18" charset="0"/>
              </a:rPr>
              <a:t>Under </a:t>
            </a:r>
            <a:r>
              <a:rPr lang="en-US" sz="1200">
                <a:solidFill>
                  <a:srgbClr val="FF0000"/>
                </a:solidFill>
                <a:cs typeface="Times New Roman" pitchFamily="18" charset="0"/>
              </a:rPr>
              <a:t>Print what:</a:t>
            </a:r>
            <a:r>
              <a:rPr lang="en-US" sz="1200">
                <a:solidFill>
                  <a:srgbClr val="000000"/>
                </a:solidFill>
                <a:cs typeface="Times New Roman" pitchFamily="18" charset="0"/>
              </a:rPr>
              <a:t>, select </a:t>
            </a:r>
            <a:r>
              <a:rPr lang="en-US" sz="1200">
                <a:solidFill>
                  <a:srgbClr val="FF0000"/>
                </a:solidFill>
                <a:cs typeface="Times New Roman" pitchFamily="18" charset="0"/>
              </a:rPr>
              <a:t>Notes Pages</a:t>
            </a:r>
            <a:r>
              <a:rPr lang="en-US" sz="1200">
                <a:solidFill>
                  <a:srgbClr val="000000"/>
                </a:solidFill>
                <a:cs typeface="Times New Roman" pitchFamily="18" charset="0"/>
              </a:rPr>
              <a:t>. </a:t>
            </a:r>
          </a:p>
          <a:p>
            <a:pPr marL="685800" lvl="1" indent="-228600"/>
            <a:endParaRPr lang="en-US" sz="600">
              <a:solidFill>
                <a:srgbClr val="000000"/>
              </a:solidFill>
              <a:cs typeface="Times New Roman" pitchFamily="18" charset="0"/>
            </a:endParaRPr>
          </a:p>
          <a:p>
            <a:pPr marL="685800" lvl="1" indent="-228600"/>
            <a:r>
              <a:rPr lang="en-US" sz="1200">
                <a:solidFill>
                  <a:srgbClr val="000000"/>
                </a:solidFill>
                <a:cs typeface="Times New Roman" pitchFamily="18" charset="0"/>
              </a:rPr>
              <a:t>	At this point, the Print pop-up should look like the picture at the right.</a:t>
            </a:r>
          </a:p>
          <a:p>
            <a:pPr marL="685800" lvl="1" indent="-228600"/>
            <a:endParaRPr lang="en-US" sz="600">
              <a:solidFill>
                <a:srgbClr val="000000"/>
              </a:solidFill>
              <a:cs typeface="Times New Roman" pitchFamily="18" charset="0"/>
            </a:endParaRPr>
          </a:p>
          <a:p>
            <a:pPr marL="685800" lvl="1" indent="-228600">
              <a:buFontTx/>
              <a:buChar char="•"/>
            </a:pPr>
            <a:r>
              <a:rPr lang="en-US" sz="1200">
                <a:solidFill>
                  <a:srgbClr val="000000"/>
                </a:solidFill>
                <a:cs typeface="Times New Roman" pitchFamily="18" charset="0"/>
              </a:rPr>
              <a:t>Click </a:t>
            </a:r>
            <a:r>
              <a:rPr lang="en-US" sz="1200">
                <a:solidFill>
                  <a:srgbClr val="FF0000"/>
                </a:solidFill>
                <a:cs typeface="Times New Roman" pitchFamily="18" charset="0"/>
              </a:rPr>
              <a:t>OK</a:t>
            </a:r>
          </a:p>
        </p:txBody>
      </p:sp>
      <p:grpSp>
        <p:nvGrpSpPr>
          <p:cNvPr id="52229" name="Group 5"/>
          <p:cNvGrpSpPr>
            <a:grpSpLocks/>
          </p:cNvGrpSpPr>
          <p:nvPr/>
        </p:nvGrpSpPr>
        <p:grpSpPr bwMode="auto">
          <a:xfrm>
            <a:off x="3913188" y="3398838"/>
            <a:ext cx="2765425" cy="3122612"/>
            <a:chOff x="1578" y="810"/>
            <a:chExt cx="1934" cy="2008"/>
          </a:xfrm>
        </p:grpSpPr>
        <p:pic>
          <p:nvPicPr>
            <p:cNvPr id="52242" name="Picture 6"/>
            <p:cNvPicPr>
              <a:picLocks noChangeAspect="1" noChangeArrowheads="1"/>
            </p:cNvPicPr>
            <p:nvPr/>
          </p:nvPicPr>
          <p:blipFill>
            <a:blip r:embed="rId3"/>
            <a:srcRect/>
            <a:stretch>
              <a:fillRect/>
            </a:stretch>
          </p:blipFill>
          <p:spPr bwMode="auto">
            <a:xfrm>
              <a:off x="1584" y="810"/>
              <a:ext cx="1928" cy="2008"/>
            </a:xfrm>
            <a:prstGeom prst="rect">
              <a:avLst/>
            </a:prstGeom>
            <a:noFill/>
            <a:ln w="9525">
              <a:noFill/>
              <a:miter lim="800000"/>
              <a:headEnd/>
              <a:tailEnd/>
            </a:ln>
          </p:spPr>
        </p:pic>
        <p:sp>
          <p:nvSpPr>
            <p:cNvPr id="52243" name="Oval 7"/>
            <p:cNvSpPr>
              <a:spLocks noChangeArrowheads="1"/>
            </p:cNvSpPr>
            <p:nvPr/>
          </p:nvSpPr>
          <p:spPr bwMode="auto">
            <a:xfrm>
              <a:off x="1638" y="1692"/>
              <a:ext cx="456" cy="180"/>
            </a:xfrm>
            <a:prstGeom prst="ellipse">
              <a:avLst/>
            </a:prstGeom>
            <a:noFill/>
            <a:ln w="19050">
              <a:solidFill>
                <a:srgbClr val="FF0000"/>
              </a:solidFill>
              <a:round/>
              <a:headEnd/>
              <a:tailEnd/>
            </a:ln>
          </p:spPr>
          <p:txBody>
            <a:bodyPr wrap="none" anchor="ctr"/>
            <a:lstStyle/>
            <a:p>
              <a:endParaRPr lang="ru-RU" sz="1200">
                <a:solidFill>
                  <a:srgbClr val="000000"/>
                </a:solidFill>
              </a:endParaRPr>
            </a:p>
          </p:txBody>
        </p:sp>
        <p:sp>
          <p:nvSpPr>
            <p:cNvPr id="52244" name="Oval 8"/>
            <p:cNvSpPr>
              <a:spLocks noChangeArrowheads="1"/>
            </p:cNvSpPr>
            <p:nvPr/>
          </p:nvSpPr>
          <p:spPr bwMode="auto">
            <a:xfrm>
              <a:off x="1578" y="2100"/>
              <a:ext cx="456" cy="180"/>
            </a:xfrm>
            <a:prstGeom prst="ellipse">
              <a:avLst/>
            </a:prstGeom>
            <a:noFill/>
            <a:ln w="19050">
              <a:solidFill>
                <a:srgbClr val="FF0000"/>
              </a:solidFill>
              <a:round/>
              <a:headEnd/>
              <a:tailEnd/>
            </a:ln>
          </p:spPr>
          <p:txBody>
            <a:bodyPr wrap="none" anchor="ctr"/>
            <a:lstStyle/>
            <a:p>
              <a:endParaRPr lang="ru-RU" sz="1200">
                <a:solidFill>
                  <a:srgbClr val="000000"/>
                </a:solidFill>
              </a:endParaRPr>
            </a:p>
          </p:txBody>
        </p:sp>
      </p:grpSp>
      <p:sp>
        <p:nvSpPr>
          <p:cNvPr id="52230" name="Line 10"/>
          <p:cNvSpPr>
            <a:spLocks noChangeShapeType="1"/>
          </p:cNvSpPr>
          <p:nvPr/>
        </p:nvSpPr>
        <p:spPr bwMode="auto">
          <a:xfrm>
            <a:off x="3241675" y="4781550"/>
            <a:ext cx="755650" cy="100013"/>
          </a:xfrm>
          <a:prstGeom prst="line">
            <a:avLst/>
          </a:prstGeom>
          <a:noFill/>
          <a:ln w="9525">
            <a:solidFill>
              <a:srgbClr val="FF0000"/>
            </a:solidFill>
            <a:round/>
            <a:headEnd/>
            <a:tailEnd type="triangle" w="med" len="med"/>
          </a:ln>
        </p:spPr>
        <p:txBody>
          <a:bodyPr/>
          <a:lstStyle/>
          <a:p>
            <a:endParaRPr lang="ru-RU"/>
          </a:p>
        </p:txBody>
      </p:sp>
      <p:sp>
        <p:nvSpPr>
          <p:cNvPr id="52231" name="Line 11"/>
          <p:cNvSpPr>
            <a:spLocks noChangeShapeType="1"/>
          </p:cNvSpPr>
          <p:nvPr/>
        </p:nvSpPr>
        <p:spPr bwMode="auto">
          <a:xfrm>
            <a:off x="3498850" y="5114925"/>
            <a:ext cx="450850" cy="338138"/>
          </a:xfrm>
          <a:prstGeom prst="line">
            <a:avLst/>
          </a:prstGeom>
          <a:noFill/>
          <a:ln w="9525">
            <a:solidFill>
              <a:srgbClr val="FF0000"/>
            </a:solidFill>
            <a:round/>
            <a:headEnd/>
            <a:tailEnd type="triangle" w="med" len="med"/>
          </a:ln>
        </p:spPr>
        <p:txBody>
          <a:bodyPr/>
          <a:lstStyle/>
          <a:p>
            <a:endParaRPr lang="ru-RU"/>
          </a:p>
        </p:txBody>
      </p:sp>
      <p:sp>
        <p:nvSpPr>
          <p:cNvPr id="52232" name="Rectangle 12"/>
          <p:cNvSpPr>
            <a:spLocks noChangeArrowheads="1"/>
          </p:cNvSpPr>
          <p:nvPr/>
        </p:nvSpPr>
        <p:spPr bwMode="auto">
          <a:xfrm>
            <a:off x="247650" y="6061075"/>
            <a:ext cx="3621088" cy="935038"/>
          </a:xfrm>
          <a:prstGeom prst="rect">
            <a:avLst/>
          </a:prstGeom>
          <a:noFill/>
          <a:ln w="9525">
            <a:noFill/>
            <a:miter lim="800000"/>
            <a:headEnd/>
            <a:tailEnd/>
          </a:ln>
        </p:spPr>
        <p:txBody>
          <a:bodyPr/>
          <a:lstStyle/>
          <a:p>
            <a:pPr marL="228600" indent="-228600">
              <a:spcBef>
                <a:spcPct val="30000"/>
              </a:spcBef>
            </a:pPr>
            <a:r>
              <a:rPr lang="en-US" sz="1200">
                <a:solidFill>
                  <a:srgbClr val="000000"/>
                </a:solidFill>
                <a:cs typeface="Times New Roman" pitchFamily="18" charset="0"/>
              </a:rPr>
              <a:t>2.	Now that you have printed instructions for tailoring the game, you can make the needed changes to each slide by moving into Slide View.  Simply </a:t>
            </a:r>
            <a:r>
              <a:rPr lang="en-US" sz="1200" u="sng">
                <a:solidFill>
                  <a:srgbClr val="000000"/>
                </a:solidFill>
                <a:cs typeface="Times New Roman" pitchFamily="18" charset="0"/>
              </a:rPr>
              <a:t>double click the blue slide above</a:t>
            </a:r>
            <a:r>
              <a:rPr lang="en-US" sz="1200">
                <a:solidFill>
                  <a:srgbClr val="000000"/>
                </a:solidFill>
                <a:cs typeface="Times New Roman" pitchFamily="18" charset="0"/>
              </a:rPr>
              <a:t>.</a:t>
            </a:r>
          </a:p>
        </p:txBody>
      </p:sp>
      <p:sp>
        <p:nvSpPr>
          <p:cNvPr id="52233" name="Rectangle 14"/>
          <p:cNvSpPr>
            <a:spLocks noChangeArrowheads="1"/>
          </p:cNvSpPr>
          <p:nvPr/>
        </p:nvSpPr>
        <p:spPr bwMode="auto">
          <a:xfrm>
            <a:off x="247650" y="7035800"/>
            <a:ext cx="3621088" cy="2643188"/>
          </a:xfrm>
          <a:prstGeom prst="rect">
            <a:avLst/>
          </a:prstGeom>
          <a:noFill/>
          <a:ln w="9525">
            <a:noFill/>
            <a:miter lim="800000"/>
            <a:headEnd/>
            <a:tailEnd/>
          </a:ln>
        </p:spPr>
        <p:txBody>
          <a:bodyPr/>
          <a:lstStyle/>
          <a:p>
            <a:pPr marL="228600" indent="-228600">
              <a:spcBef>
                <a:spcPct val="30000"/>
              </a:spcBef>
              <a:buFontTx/>
              <a:buAutoNum type="arabicPeriod" startAt="3"/>
            </a:pPr>
            <a:r>
              <a:rPr lang="en-US" sz="1200">
                <a:solidFill>
                  <a:srgbClr val="000000"/>
                </a:solidFill>
                <a:cs typeface="Times New Roman" pitchFamily="18" charset="0"/>
              </a:rPr>
              <a:t>Change Slide 1:</a:t>
            </a:r>
          </a:p>
          <a:p>
            <a:pPr marL="685800" lvl="1" indent="-228600">
              <a:spcBef>
                <a:spcPct val="30000"/>
              </a:spcBef>
              <a:buFontTx/>
              <a:buChar char="•"/>
            </a:pPr>
            <a:r>
              <a:rPr lang="en-US" sz="1200">
                <a:solidFill>
                  <a:srgbClr val="000000"/>
                </a:solidFill>
                <a:cs typeface="Times New Roman" pitchFamily="18" charset="0"/>
              </a:rPr>
              <a:t>Double click on the word </a:t>
            </a:r>
            <a:r>
              <a:rPr lang="en-US" sz="1200">
                <a:solidFill>
                  <a:srgbClr val="FF0000"/>
                </a:solidFill>
                <a:cs typeface="Times New Roman" pitchFamily="18" charset="0"/>
              </a:rPr>
              <a:t>Subject</a:t>
            </a:r>
            <a:r>
              <a:rPr lang="en-US" sz="1200">
                <a:solidFill>
                  <a:srgbClr val="000000"/>
                </a:solidFill>
                <a:cs typeface="Times New Roman" pitchFamily="18" charset="0"/>
              </a:rPr>
              <a:t>, and type in the subject you want in its place (e.g., Math).</a:t>
            </a:r>
          </a:p>
          <a:p>
            <a:pPr marL="685800" lvl="1" indent="-228600">
              <a:spcBef>
                <a:spcPct val="30000"/>
              </a:spcBef>
              <a:buFontTx/>
              <a:buChar char="•"/>
            </a:pPr>
            <a:r>
              <a:rPr lang="en-US" sz="1200">
                <a:solidFill>
                  <a:srgbClr val="000000"/>
                </a:solidFill>
                <a:cs typeface="Times New Roman" pitchFamily="18" charset="0"/>
              </a:rPr>
              <a:t>Double click on the word </a:t>
            </a:r>
            <a:r>
              <a:rPr lang="en-US" sz="1200">
                <a:solidFill>
                  <a:srgbClr val="FF0000"/>
                </a:solidFill>
                <a:cs typeface="Times New Roman" pitchFamily="18" charset="0"/>
              </a:rPr>
              <a:t>Teacher</a:t>
            </a:r>
            <a:r>
              <a:rPr lang="en-US" sz="1200">
                <a:solidFill>
                  <a:srgbClr val="000000"/>
                </a:solidFill>
                <a:cs typeface="Times New Roman" pitchFamily="18" charset="0"/>
              </a:rPr>
              <a:t> in the bottom right of the slide, and type over it with your name (e.g., Mr. Link).</a:t>
            </a:r>
          </a:p>
          <a:p>
            <a:pPr marL="685800" lvl="1" indent="-228600">
              <a:spcBef>
                <a:spcPct val="30000"/>
              </a:spcBef>
            </a:pPr>
            <a:r>
              <a:rPr lang="en-US" sz="1200">
                <a:solidFill>
                  <a:srgbClr val="000000"/>
                </a:solidFill>
                <a:cs typeface="Times New Roman" pitchFamily="18" charset="0"/>
              </a:rPr>
              <a:t>	After doing this, the new slide will look something like this:</a:t>
            </a:r>
          </a:p>
          <a:p>
            <a:pPr marL="228600" indent="-228600">
              <a:spcBef>
                <a:spcPct val="30000"/>
              </a:spcBef>
            </a:pPr>
            <a:endParaRPr lang="en-US" sz="600">
              <a:solidFill>
                <a:srgbClr val="000000"/>
              </a:solidFill>
              <a:cs typeface="Times New Roman" pitchFamily="18" charset="0"/>
            </a:endParaRPr>
          </a:p>
          <a:p>
            <a:pPr marL="228600" indent="-228600">
              <a:spcBef>
                <a:spcPct val="30000"/>
              </a:spcBef>
            </a:pPr>
            <a:r>
              <a:rPr lang="en-US" sz="1200">
                <a:solidFill>
                  <a:srgbClr val="000000"/>
                </a:solidFill>
                <a:cs typeface="Times New Roman" pitchFamily="18" charset="0"/>
              </a:rPr>
              <a:t>4.	Go on to the next slide.</a:t>
            </a:r>
          </a:p>
        </p:txBody>
      </p:sp>
      <p:pic>
        <p:nvPicPr>
          <p:cNvPr id="52234" name="Picture 16"/>
          <p:cNvPicPr>
            <a:picLocks noChangeAspect="1" noChangeArrowheads="1"/>
          </p:cNvPicPr>
          <p:nvPr/>
        </p:nvPicPr>
        <p:blipFill>
          <a:blip r:embed="rId4"/>
          <a:srcRect/>
          <a:stretch>
            <a:fillRect/>
          </a:stretch>
        </p:blipFill>
        <p:spPr bwMode="auto">
          <a:xfrm>
            <a:off x="3913188" y="7004050"/>
            <a:ext cx="2770187" cy="2260600"/>
          </a:xfrm>
          <a:prstGeom prst="rect">
            <a:avLst/>
          </a:prstGeom>
          <a:noFill/>
          <a:ln w="9525">
            <a:noFill/>
            <a:miter lim="800000"/>
            <a:headEnd/>
            <a:tailEnd/>
          </a:ln>
        </p:spPr>
      </p:pic>
      <p:sp>
        <p:nvSpPr>
          <p:cNvPr id="52235" name="Line 17"/>
          <p:cNvSpPr>
            <a:spLocks noChangeShapeType="1"/>
          </p:cNvSpPr>
          <p:nvPr/>
        </p:nvSpPr>
        <p:spPr bwMode="auto">
          <a:xfrm>
            <a:off x="2486025" y="8983663"/>
            <a:ext cx="1352550" cy="0"/>
          </a:xfrm>
          <a:prstGeom prst="line">
            <a:avLst/>
          </a:prstGeom>
          <a:noFill/>
          <a:ln w="9525">
            <a:solidFill>
              <a:schemeClr val="tx1"/>
            </a:solidFill>
            <a:round/>
            <a:headEnd/>
            <a:tailEnd type="triangle" w="med" len="med"/>
          </a:ln>
        </p:spPr>
        <p:txBody>
          <a:bodyPr/>
          <a:lstStyle/>
          <a:p>
            <a:endParaRPr lang="ru-RU"/>
          </a:p>
        </p:txBody>
      </p:sp>
      <p:sp>
        <p:nvSpPr>
          <p:cNvPr id="52236" name="Line 18"/>
          <p:cNvSpPr>
            <a:spLocks noChangeShapeType="1"/>
          </p:cNvSpPr>
          <p:nvPr/>
        </p:nvSpPr>
        <p:spPr bwMode="auto">
          <a:xfrm flipV="1">
            <a:off x="1885950" y="7658100"/>
            <a:ext cx="2838450" cy="206375"/>
          </a:xfrm>
          <a:prstGeom prst="line">
            <a:avLst/>
          </a:prstGeom>
          <a:noFill/>
          <a:ln w="9525">
            <a:solidFill>
              <a:srgbClr val="FF0000"/>
            </a:solidFill>
            <a:round/>
            <a:headEnd/>
            <a:tailEnd type="triangle" w="med" len="med"/>
          </a:ln>
        </p:spPr>
        <p:txBody>
          <a:bodyPr/>
          <a:lstStyle/>
          <a:p>
            <a:endParaRPr lang="ru-RU"/>
          </a:p>
        </p:txBody>
      </p:sp>
      <p:sp>
        <p:nvSpPr>
          <p:cNvPr id="52237" name="Line 19"/>
          <p:cNvSpPr>
            <a:spLocks noChangeShapeType="1"/>
          </p:cNvSpPr>
          <p:nvPr/>
        </p:nvSpPr>
        <p:spPr bwMode="auto">
          <a:xfrm>
            <a:off x="3219450" y="8548688"/>
            <a:ext cx="2714625" cy="423862"/>
          </a:xfrm>
          <a:prstGeom prst="line">
            <a:avLst/>
          </a:prstGeom>
          <a:noFill/>
          <a:ln w="9525">
            <a:solidFill>
              <a:srgbClr val="FF0000"/>
            </a:solidFill>
            <a:round/>
            <a:headEnd/>
            <a:tailEnd type="triangle" w="med" len="med"/>
          </a:ln>
        </p:spPr>
        <p:txBody>
          <a:bodyPr/>
          <a:lstStyle/>
          <a:p>
            <a:endParaRPr lang="ru-RU"/>
          </a:p>
        </p:txBody>
      </p:sp>
      <p:sp>
        <p:nvSpPr>
          <p:cNvPr id="52238" name="Text Box 20"/>
          <p:cNvSpPr txBox="1">
            <a:spLocks noChangeArrowheads="1"/>
          </p:cNvSpPr>
          <p:nvPr/>
        </p:nvSpPr>
        <p:spPr bwMode="auto">
          <a:xfrm>
            <a:off x="254000" y="2281238"/>
            <a:ext cx="6332538" cy="862012"/>
          </a:xfrm>
          <a:prstGeom prst="rect">
            <a:avLst/>
          </a:prstGeom>
          <a:noFill/>
          <a:ln w="9525">
            <a:solidFill>
              <a:schemeClr val="tx1"/>
            </a:solidFill>
            <a:miter lim="800000"/>
            <a:headEnd/>
            <a:tailEnd/>
          </a:ln>
        </p:spPr>
        <p:txBody>
          <a:bodyPr>
            <a:spAutoFit/>
          </a:bodyPr>
          <a:lstStyle/>
          <a:p>
            <a:r>
              <a:rPr lang="en-US" sz="1400" b="1">
                <a:solidFill>
                  <a:srgbClr val="000000"/>
                </a:solidFill>
              </a:rPr>
              <a:t>Slide 1-Title</a:t>
            </a:r>
          </a:p>
          <a:p>
            <a:r>
              <a:rPr lang="en-US" sz="1200">
                <a:solidFill>
                  <a:srgbClr val="000000"/>
                </a:solidFill>
              </a:rPr>
              <a:t>This slide begins the game.  When you first start the presentation, the screen appears all blue.  When you click the mouse button, the Jeopardy theme song plays, and the title and “Hosted by” text slowly move into place.</a:t>
            </a:r>
          </a:p>
        </p:txBody>
      </p:sp>
      <p:sp>
        <p:nvSpPr>
          <p:cNvPr id="52239" name="Text Box 22"/>
          <p:cNvSpPr txBox="1">
            <a:spLocks noChangeArrowheads="1"/>
          </p:cNvSpPr>
          <p:nvPr/>
        </p:nvSpPr>
        <p:spPr bwMode="auto">
          <a:xfrm>
            <a:off x="247650" y="3394075"/>
            <a:ext cx="3448050" cy="276225"/>
          </a:xfrm>
          <a:prstGeom prst="rect">
            <a:avLst/>
          </a:prstGeom>
          <a:noFill/>
          <a:ln w="9525">
            <a:noFill/>
            <a:miter lim="800000"/>
            <a:headEnd/>
            <a:tailEnd/>
          </a:ln>
        </p:spPr>
        <p:txBody>
          <a:bodyPr wrap="none">
            <a:spAutoFit/>
          </a:bodyPr>
          <a:lstStyle/>
          <a:p>
            <a:r>
              <a:rPr lang="en-US" sz="1200" b="1">
                <a:solidFill>
                  <a:srgbClr val="000000"/>
                </a:solidFill>
              </a:rPr>
              <a:t>To tailor this slide, follow these instructions:</a:t>
            </a:r>
          </a:p>
        </p:txBody>
      </p:sp>
      <p:pic>
        <p:nvPicPr>
          <p:cNvPr id="52240" name="Picture 25" descr="Picture1-web"/>
          <p:cNvPicPr>
            <a:picLocks noChangeAspect="1" noChangeArrowheads="1"/>
          </p:cNvPicPr>
          <p:nvPr/>
        </p:nvPicPr>
        <p:blipFill>
          <a:blip r:embed="rId5"/>
          <a:srcRect/>
          <a:stretch>
            <a:fillRect/>
          </a:stretch>
        </p:blipFill>
        <p:spPr bwMode="auto">
          <a:xfrm>
            <a:off x="2844800" y="209550"/>
            <a:ext cx="698500" cy="673100"/>
          </a:xfrm>
          <a:prstGeom prst="rect">
            <a:avLst/>
          </a:prstGeom>
          <a:noFill/>
          <a:ln w="9525">
            <a:noFill/>
            <a:miter lim="800000"/>
            <a:headEnd/>
            <a:tailEnd/>
          </a:ln>
        </p:spPr>
      </p:pic>
      <p:sp>
        <p:nvSpPr>
          <p:cNvPr id="52241" name="Line 26"/>
          <p:cNvSpPr>
            <a:spLocks noChangeShapeType="1"/>
          </p:cNvSpPr>
          <p:nvPr/>
        </p:nvSpPr>
        <p:spPr bwMode="auto">
          <a:xfrm>
            <a:off x="1689100" y="5899150"/>
            <a:ext cx="3848100" cy="442913"/>
          </a:xfrm>
          <a:prstGeom prst="line">
            <a:avLst/>
          </a:prstGeom>
          <a:noFill/>
          <a:ln w="9525">
            <a:solidFill>
              <a:srgbClr val="FF0000"/>
            </a:solidFill>
            <a:round/>
            <a:headEnd/>
            <a:tailEnd type="triangle" w="med" len="med"/>
          </a:ln>
        </p:spPr>
        <p:txBody>
          <a:bodyPr/>
          <a:lstStyle/>
          <a:p>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E048880-DF6B-48C0-A8AC-809306E4E575}" type="slidenum">
              <a:rPr lang="en-US">
                <a:solidFill>
                  <a:srgbClr val="000000"/>
                </a:solidFill>
                <a:latin typeface="Times New Roman" pitchFamily="18" charset="0"/>
                <a:cs typeface="Arial" charset="0"/>
              </a:rPr>
              <a:pPr fontAlgn="base">
                <a:spcBef>
                  <a:spcPct val="0"/>
                </a:spcBef>
                <a:spcAft>
                  <a:spcPct val="0"/>
                </a:spcAft>
              </a:pPr>
              <a:t>2</a:t>
            </a:fld>
            <a:endParaRPr lang="en-US">
              <a:solidFill>
                <a:srgbClr val="000000"/>
              </a:solidFill>
              <a:latin typeface="Times New Roman" pitchFamily="18" charset="0"/>
              <a:cs typeface="Arial" charset="0"/>
            </a:endParaRPr>
          </a:p>
        </p:txBody>
      </p:sp>
      <p:sp>
        <p:nvSpPr>
          <p:cNvPr id="17410" name="Rectangle 2"/>
          <p:cNvSpPr>
            <a:spLocks noGrp="1" noRot="1" noChangeAspect="1" noChangeArrowheads="1" noTextEdit="1"/>
          </p:cNvSpPr>
          <p:nvPr>
            <p:ph type="sldImg"/>
          </p:nvPr>
        </p:nvSpPr>
        <p:spPr bwMode="auto">
          <a:xfrm>
            <a:off x="166688" y="238125"/>
            <a:ext cx="2522537" cy="1893888"/>
          </a:xfrm>
          <a:noFill/>
          <a:ln>
            <a:solidFill>
              <a:srgbClr val="000000"/>
            </a:solidFill>
            <a:miter lim="800000"/>
            <a:headEnd/>
            <a:tailEnd/>
          </a:ln>
        </p:spPr>
      </p:sp>
      <p:sp>
        <p:nvSpPr>
          <p:cNvPr id="17411" name="Rectangle 3"/>
          <p:cNvSpPr>
            <a:spLocks noGrp="1" noChangeArrowheads="1"/>
          </p:cNvSpPr>
          <p:nvPr>
            <p:ph type="body" idx="1"/>
          </p:nvPr>
        </p:nvSpPr>
        <p:spPr bwMode="auto">
          <a:xfrm>
            <a:off x="2735263" y="301625"/>
            <a:ext cx="4122737" cy="1368425"/>
          </a:xfrm>
          <a:noFill/>
        </p:spPr>
        <p:txBody>
          <a:bodyPr wrap="square" numCol="1" anchor="t" anchorCtr="0" compatLnSpc="1">
            <a:prstTxWarp prst="textNoShape">
              <a:avLst/>
            </a:prstTxWarp>
          </a:bodyPr>
          <a:lstStyle/>
          <a:p>
            <a:pPr>
              <a:spcBef>
                <a:spcPct val="0"/>
              </a:spcBef>
            </a:pPr>
            <a:r>
              <a:rPr lang="en-US" sz="1800" smtClean="0">
                <a:latin typeface="Arial" charset="0"/>
              </a:rPr>
              <a:t>            Welcome to </a:t>
            </a:r>
            <a:r>
              <a:rPr lang="en-US" sz="1800" b="1" smtClean="0">
                <a:latin typeface="Arial" charset="0"/>
              </a:rPr>
              <a:t>Power Jeopardy</a:t>
            </a:r>
            <a:r>
              <a:rPr lang="en-US" sz="1600" b="1" smtClean="0">
                <a:latin typeface="Arial" charset="0"/>
              </a:rPr>
              <a:t>       </a:t>
            </a:r>
          </a:p>
          <a:p>
            <a:pPr>
              <a:lnSpc>
                <a:spcPct val="50000"/>
              </a:lnSpc>
              <a:spcBef>
                <a:spcPct val="0"/>
              </a:spcBef>
            </a:pPr>
            <a:r>
              <a:rPr lang="en-US" sz="1600" b="1" smtClean="0">
                <a:latin typeface="Arial" charset="0"/>
              </a:rPr>
              <a:t>                   </a:t>
            </a:r>
            <a:r>
              <a:rPr lang="en-US" sz="1000" smtClean="0">
                <a:latin typeface="Arial" charset="0"/>
                <a:cs typeface="Times New Roman" pitchFamily="18" charset="0"/>
              </a:rPr>
              <a:t>© Don Link, Indian Creek School, 2004</a:t>
            </a:r>
          </a:p>
          <a:p>
            <a:pPr>
              <a:spcBef>
                <a:spcPct val="0"/>
              </a:spcBef>
            </a:pPr>
            <a:endParaRPr lang="en-US" sz="200" smtClean="0">
              <a:latin typeface="Arial" charset="0"/>
              <a:cs typeface="Times New Roman" pitchFamily="18" charset="0"/>
            </a:endParaRPr>
          </a:p>
          <a:p>
            <a:pPr>
              <a:spcBef>
                <a:spcPct val="0"/>
              </a:spcBef>
            </a:pPr>
            <a:r>
              <a:rPr lang="en-US" smtClean="0">
                <a:latin typeface="Arial" charset="0"/>
                <a:cs typeface="Times New Roman" pitchFamily="18" charset="0"/>
              </a:rPr>
              <a:t>You can easily customize this template to create your own Jeopardy game.  Simply follow the step-by-step instruc-tions that appear on each slide.</a:t>
            </a:r>
            <a:endParaRPr lang="en-US" smtClean="0">
              <a:solidFill>
                <a:srgbClr val="FF0000"/>
              </a:solidFill>
              <a:latin typeface="Arial" charset="0"/>
              <a:cs typeface="Times New Roman" pitchFamily="18" charset="0"/>
            </a:endParaRPr>
          </a:p>
        </p:txBody>
      </p:sp>
      <p:sp>
        <p:nvSpPr>
          <p:cNvPr id="17412" name="Rectangle 4"/>
          <p:cNvSpPr>
            <a:spLocks noChangeArrowheads="1"/>
          </p:cNvSpPr>
          <p:nvPr/>
        </p:nvSpPr>
        <p:spPr bwMode="auto">
          <a:xfrm>
            <a:off x="247650" y="3771900"/>
            <a:ext cx="3497263" cy="2281238"/>
          </a:xfrm>
          <a:prstGeom prst="rect">
            <a:avLst/>
          </a:prstGeom>
          <a:noFill/>
          <a:ln w="9525">
            <a:noFill/>
            <a:miter lim="800000"/>
            <a:headEnd/>
            <a:tailEnd/>
          </a:ln>
        </p:spPr>
        <p:txBody>
          <a:bodyPr/>
          <a:lstStyle/>
          <a:p>
            <a:pPr marL="228600" indent="-228600">
              <a:buFontTx/>
              <a:buAutoNum type="arabicPeriod"/>
            </a:pPr>
            <a:r>
              <a:rPr lang="en-US" sz="1200">
                <a:solidFill>
                  <a:srgbClr val="000000"/>
                </a:solidFill>
                <a:cs typeface="Times New Roman" pitchFamily="18" charset="0"/>
              </a:rPr>
              <a:t>Print the notes for slides 1 through 3 by doing the following:</a:t>
            </a:r>
          </a:p>
          <a:p>
            <a:pPr marL="685800" lvl="1" indent="-228600">
              <a:buFontTx/>
              <a:buChar char="•"/>
            </a:pPr>
            <a:r>
              <a:rPr lang="en-US" sz="1200">
                <a:solidFill>
                  <a:srgbClr val="000000"/>
                </a:solidFill>
                <a:cs typeface="Times New Roman" pitchFamily="18" charset="0"/>
              </a:rPr>
              <a:t>Under </a:t>
            </a:r>
            <a:r>
              <a:rPr lang="en-US" sz="1200">
                <a:solidFill>
                  <a:srgbClr val="FF0000"/>
                </a:solidFill>
                <a:cs typeface="Times New Roman" pitchFamily="18" charset="0"/>
              </a:rPr>
              <a:t>File</a:t>
            </a:r>
            <a:r>
              <a:rPr lang="en-US" sz="1200">
                <a:solidFill>
                  <a:srgbClr val="000000"/>
                </a:solidFill>
                <a:cs typeface="Times New Roman" pitchFamily="18" charset="0"/>
              </a:rPr>
              <a:t> select </a:t>
            </a:r>
            <a:r>
              <a:rPr lang="en-US" sz="1200">
                <a:solidFill>
                  <a:srgbClr val="FF0000"/>
                </a:solidFill>
                <a:cs typeface="Times New Roman" pitchFamily="18" charset="0"/>
              </a:rPr>
              <a:t>Print…</a:t>
            </a:r>
            <a:endParaRPr lang="en-US" sz="1200">
              <a:solidFill>
                <a:srgbClr val="000000"/>
              </a:solidFill>
              <a:cs typeface="Times New Roman" pitchFamily="18" charset="0"/>
            </a:endParaRPr>
          </a:p>
          <a:p>
            <a:pPr marL="685800" lvl="1" indent="-228600">
              <a:buFontTx/>
              <a:buChar char="•"/>
            </a:pPr>
            <a:r>
              <a:rPr lang="en-US" sz="1200">
                <a:solidFill>
                  <a:srgbClr val="000000"/>
                </a:solidFill>
                <a:cs typeface="Times New Roman" pitchFamily="18" charset="0"/>
              </a:rPr>
              <a:t>In the section entitled Print Range, click the radio button for </a:t>
            </a:r>
            <a:r>
              <a:rPr lang="en-US" sz="1200">
                <a:solidFill>
                  <a:srgbClr val="FF0000"/>
                </a:solidFill>
                <a:cs typeface="Times New Roman" pitchFamily="18" charset="0"/>
              </a:rPr>
              <a:t>Slides</a:t>
            </a:r>
            <a:r>
              <a:rPr lang="en-US" sz="1200">
                <a:solidFill>
                  <a:srgbClr val="000000"/>
                </a:solidFill>
                <a:cs typeface="Times New Roman" pitchFamily="18" charset="0"/>
              </a:rPr>
              <a:t> and in the box to its right, type in </a:t>
            </a:r>
            <a:r>
              <a:rPr lang="en-US" sz="1200">
                <a:solidFill>
                  <a:srgbClr val="FF0000"/>
                </a:solidFill>
                <a:cs typeface="Times New Roman" pitchFamily="18" charset="0"/>
              </a:rPr>
              <a:t>1-3</a:t>
            </a:r>
            <a:r>
              <a:rPr lang="en-US" sz="1200">
                <a:solidFill>
                  <a:srgbClr val="000000"/>
                </a:solidFill>
                <a:cs typeface="Times New Roman" pitchFamily="18" charset="0"/>
              </a:rPr>
              <a:t>.</a:t>
            </a:r>
          </a:p>
          <a:p>
            <a:pPr marL="685800" lvl="1" indent="-228600">
              <a:buFontTx/>
              <a:buChar char="•"/>
            </a:pPr>
            <a:r>
              <a:rPr lang="en-US" sz="1200">
                <a:solidFill>
                  <a:srgbClr val="000000"/>
                </a:solidFill>
                <a:cs typeface="Times New Roman" pitchFamily="18" charset="0"/>
              </a:rPr>
              <a:t>Under </a:t>
            </a:r>
            <a:r>
              <a:rPr lang="en-US" sz="1200">
                <a:solidFill>
                  <a:srgbClr val="FF0000"/>
                </a:solidFill>
                <a:cs typeface="Times New Roman" pitchFamily="18" charset="0"/>
              </a:rPr>
              <a:t>Print what:</a:t>
            </a:r>
            <a:r>
              <a:rPr lang="en-US" sz="1200">
                <a:solidFill>
                  <a:srgbClr val="000000"/>
                </a:solidFill>
                <a:cs typeface="Times New Roman" pitchFamily="18" charset="0"/>
              </a:rPr>
              <a:t>, select </a:t>
            </a:r>
            <a:r>
              <a:rPr lang="en-US" sz="1200">
                <a:solidFill>
                  <a:srgbClr val="FF0000"/>
                </a:solidFill>
                <a:cs typeface="Times New Roman" pitchFamily="18" charset="0"/>
              </a:rPr>
              <a:t>Notes Pages</a:t>
            </a:r>
            <a:r>
              <a:rPr lang="en-US" sz="1200">
                <a:solidFill>
                  <a:srgbClr val="000000"/>
                </a:solidFill>
                <a:cs typeface="Times New Roman" pitchFamily="18" charset="0"/>
              </a:rPr>
              <a:t>. </a:t>
            </a:r>
          </a:p>
          <a:p>
            <a:pPr marL="685800" lvl="1" indent="-228600"/>
            <a:endParaRPr lang="en-US" sz="600">
              <a:solidFill>
                <a:srgbClr val="000000"/>
              </a:solidFill>
              <a:cs typeface="Times New Roman" pitchFamily="18" charset="0"/>
            </a:endParaRPr>
          </a:p>
          <a:p>
            <a:pPr marL="685800" lvl="1" indent="-228600"/>
            <a:r>
              <a:rPr lang="en-US" sz="1200">
                <a:solidFill>
                  <a:srgbClr val="000000"/>
                </a:solidFill>
                <a:cs typeface="Times New Roman" pitchFamily="18" charset="0"/>
              </a:rPr>
              <a:t>	At this point, the Print pop-up should look like the picture at the right.</a:t>
            </a:r>
          </a:p>
          <a:p>
            <a:pPr marL="685800" lvl="1" indent="-228600"/>
            <a:endParaRPr lang="en-US" sz="600">
              <a:solidFill>
                <a:srgbClr val="000000"/>
              </a:solidFill>
              <a:cs typeface="Times New Roman" pitchFamily="18" charset="0"/>
            </a:endParaRPr>
          </a:p>
          <a:p>
            <a:pPr marL="685800" lvl="1" indent="-228600">
              <a:buFontTx/>
              <a:buChar char="•"/>
            </a:pPr>
            <a:r>
              <a:rPr lang="en-US" sz="1200">
                <a:solidFill>
                  <a:srgbClr val="000000"/>
                </a:solidFill>
                <a:cs typeface="Times New Roman" pitchFamily="18" charset="0"/>
              </a:rPr>
              <a:t>Click </a:t>
            </a:r>
            <a:r>
              <a:rPr lang="en-US" sz="1200">
                <a:solidFill>
                  <a:srgbClr val="FF0000"/>
                </a:solidFill>
                <a:cs typeface="Times New Roman" pitchFamily="18" charset="0"/>
              </a:rPr>
              <a:t>OK</a:t>
            </a:r>
          </a:p>
        </p:txBody>
      </p:sp>
      <p:grpSp>
        <p:nvGrpSpPr>
          <p:cNvPr id="17413" name="Group 5"/>
          <p:cNvGrpSpPr>
            <a:grpSpLocks/>
          </p:cNvGrpSpPr>
          <p:nvPr/>
        </p:nvGrpSpPr>
        <p:grpSpPr bwMode="auto">
          <a:xfrm>
            <a:off x="3913188" y="3398838"/>
            <a:ext cx="2765425" cy="3122612"/>
            <a:chOff x="1578" y="810"/>
            <a:chExt cx="1934" cy="2008"/>
          </a:xfrm>
        </p:grpSpPr>
        <p:pic>
          <p:nvPicPr>
            <p:cNvPr id="17426" name="Picture 6"/>
            <p:cNvPicPr>
              <a:picLocks noChangeAspect="1" noChangeArrowheads="1"/>
            </p:cNvPicPr>
            <p:nvPr/>
          </p:nvPicPr>
          <p:blipFill>
            <a:blip r:embed="rId3"/>
            <a:srcRect/>
            <a:stretch>
              <a:fillRect/>
            </a:stretch>
          </p:blipFill>
          <p:spPr bwMode="auto">
            <a:xfrm>
              <a:off x="1584" y="810"/>
              <a:ext cx="1928" cy="2008"/>
            </a:xfrm>
            <a:prstGeom prst="rect">
              <a:avLst/>
            </a:prstGeom>
            <a:noFill/>
            <a:ln w="9525">
              <a:noFill/>
              <a:miter lim="800000"/>
              <a:headEnd/>
              <a:tailEnd/>
            </a:ln>
          </p:spPr>
        </p:pic>
        <p:sp>
          <p:nvSpPr>
            <p:cNvPr id="17427" name="Oval 7"/>
            <p:cNvSpPr>
              <a:spLocks noChangeArrowheads="1"/>
            </p:cNvSpPr>
            <p:nvPr/>
          </p:nvSpPr>
          <p:spPr bwMode="auto">
            <a:xfrm>
              <a:off x="1638" y="1692"/>
              <a:ext cx="456" cy="180"/>
            </a:xfrm>
            <a:prstGeom prst="ellipse">
              <a:avLst/>
            </a:prstGeom>
            <a:noFill/>
            <a:ln w="19050">
              <a:solidFill>
                <a:srgbClr val="FF0000"/>
              </a:solidFill>
              <a:round/>
              <a:headEnd/>
              <a:tailEnd/>
            </a:ln>
          </p:spPr>
          <p:txBody>
            <a:bodyPr wrap="none" anchor="ctr"/>
            <a:lstStyle/>
            <a:p>
              <a:endParaRPr lang="ru-RU" sz="1200">
                <a:solidFill>
                  <a:srgbClr val="000000"/>
                </a:solidFill>
              </a:endParaRPr>
            </a:p>
          </p:txBody>
        </p:sp>
        <p:sp>
          <p:nvSpPr>
            <p:cNvPr id="17428" name="Oval 8"/>
            <p:cNvSpPr>
              <a:spLocks noChangeArrowheads="1"/>
            </p:cNvSpPr>
            <p:nvPr/>
          </p:nvSpPr>
          <p:spPr bwMode="auto">
            <a:xfrm>
              <a:off x="1578" y="2100"/>
              <a:ext cx="456" cy="180"/>
            </a:xfrm>
            <a:prstGeom prst="ellipse">
              <a:avLst/>
            </a:prstGeom>
            <a:noFill/>
            <a:ln w="19050">
              <a:solidFill>
                <a:srgbClr val="FF0000"/>
              </a:solidFill>
              <a:round/>
              <a:headEnd/>
              <a:tailEnd/>
            </a:ln>
          </p:spPr>
          <p:txBody>
            <a:bodyPr wrap="none" anchor="ctr"/>
            <a:lstStyle/>
            <a:p>
              <a:endParaRPr lang="ru-RU" sz="1200">
                <a:solidFill>
                  <a:srgbClr val="000000"/>
                </a:solidFill>
              </a:endParaRPr>
            </a:p>
          </p:txBody>
        </p:sp>
      </p:grpSp>
      <p:sp>
        <p:nvSpPr>
          <p:cNvPr id="17414" name="Line 10"/>
          <p:cNvSpPr>
            <a:spLocks noChangeShapeType="1"/>
          </p:cNvSpPr>
          <p:nvPr/>
        </p:nvSpPr>
        <p:spPr bwMode="auto">
          <a:xfrm>
            <a:off x="3241675" y="4781550"/>
            <a:ext cx="755650" cy="100013"/>
          </a:xfrm>
          <a:prstGeom prst="line">
            <a:avLst/>
          </a:prstGeom>
          <a:noFill/>
          <a:ln w="9525">
            <a:solidFill>
              <a:srgbClr val="FF0000"/>
            </a:solidFill>
            <a:round/>
            <a:headEnd/>
            <a:tailEnd type="triangle" w="med" len="med"/>
          </a:ln>
        </p:spPr>
        <p:txBody>
          <a:bodyPr/>
          <a:lstStyle/>
          <a:p>
            <a:endParaRPr lang="ru-RU"/>
          </a:p>
        </p:txBody>
      </p:sp>
      <p:sp>
        <p:nvSpPr>
          <p:cNvPr id="17415" name="Line 11"/>
          <p:cNvSpPr>
            <a:spLocks noChangeShapeType="1"/>
          </p:cNvSpPr>
          <p:nvPr/>
        </p:nvSpPr>
        <p:spPr bwMode="auto">
          <a:xfrm>
            <a:off x="3498850" y="5114925"/>
            <a:ext cx="450850" cy="338138"/>
          </a:xfrm>
          <a:prstGeom prst="line">
            <a:avLst/>
          </a:prstGeom>
          <a:noFill/>
          <a:ln w="9525">
            <a:solidFill>
              <a:srgbClr val="FF0000"/>
            </a:solidFill>
            <a:round/>
            <a:headEnd/>
            <a:tailEnd type="triangle" w="med" len="med"/>
          </a:ln>
        </p:spPr>
        <p:txBody>
          <a:bodyPr/>
          <a:lstStyle/>
          <a:p>
            <a:endParaRPr lang="ru-RU"/>
          </a:p>
        </p:txBody>
      </p:sp>
      <p:sp>
        <p:nvSpPr>
          <p:cNvPr id="17416" name="Rectangle 12"/>
          <p:cNvSpPr>
            <a:spLocks noChangeArrowheads="1"/>
          </p:cNvSpPr>
          <p:nvPr/>
        </p:nvSpPr>
        <p:spPr bwMode="auto">
          <a:xfrm>
            <a:off x="247650" y="6061075"/>
            <a:ext cx="3621088" cy="935038"/>
          </a:xfrm>
          <a:prstGeom prst="rect">
            <a:avLst/>
          </a:prstGeom>
          <a:noFill/>
          <a:ln w="9525">
            <a:noFill/>
            <a:miter lim="800000"/>
            <a:headEnd/>
            <a:tailEnd/>
          </a:ln>
        </p:spPr>
        <p:txBody>
          <a:bodyPr/>
          <a:lstStyle/>
          <a:p>
            <a:pPr marL="228600" indent="-228600">
              <a:spcBef>
                <a:spcPct val="30000"/>
              </a:spcBef>
            </a:pPr>
            <a:r>
              <a:rPr lang="en-US" sz="1200">
                <a:solidFill>
                  <a:srgbClr val="000000"/>
                </a:solidFill>
                <a:cs typeface="Times New Roman" pitchFamily="18" charset="0"/>
              </a:rPr>
              <a:t>2.	Now that you have printed instructions for tailoring the game, you can make the needed changes to each slide by moving into Slide View.  Simply </a:t>
            </a:r>
            <a:r>
              <a:rPr lang="en-US" sz="1200" u="sng">
                <a:solidFill>
                  <a:srgbClr val="000000"/>
                </a:solidFill>
                <a:cs typeface="Times New Roman" pitchFamily="18" charset="0"/>
              </a:rPr>
              <a:t>double click the blue slide above</a:t>
            </a:r>
            <a:r>
              <a:rPr lang="en-US" sz="1200">
                <a:solidFill>
                  <a:srgbClr val="000000"/>
                </a:solidFill>
                <a:cs typeface="Times New Roman" pitchFamily="18" charset="0"/>
              </a:rPr>
              <a:t>.</a:t>
            </a:r>
          </a:p>
        </p:txBody>
      </p:sp>
      <p:sp>
        <p:nvSpPr>
          <p:cNvPr id="17417" name="Rectangle 14"/>
          <p:cNvSpPr>
            <a:spLocks noChangeArrowheads="1"/>
          </p:cNvSpPr>
          <p:nvPr/>
        </p:nvSpPr>
        <p:spPr bwMode="auto">
          <a:xfrm>
            <a:off x="247650" y="7035800"/>
            <a:ext cx="3621088" cy="2643188"/>
          </a:xfrm>
          <a:prstGeom prst="rect">
            <a:avLst/>
          </a:prstGeom>
          <a:noFill/>
          <a:ln w="9525">
            <a:noFill/>
            <a:miter lim="800000"/>
            <a:headEnd/>
            <a:tailEnd/>
          </a:ln>
        </p:spPr>
        <p:txBody>
          <a:bodyPr/>
          <a:lstStyle/>
          <a:p>
            <a:pPr marL="228600" indent="-228600">
              <a:spcBef>
                <a:spcPct val="30000"/>
              </a:spcBef>
              <a:buFontTx/>
              <a:buAutoNum type="arabicPeriod" startAt="3"/>
            </a:pPr>
            <a:r>
              <a:rPr lang="en-US" sz="1200">
                <a:solidFill>
                  <a:srgbClr val="000000"/>
                </a:solidFill>
                <a:cs typeface="Times New Roman" pitchFamily="18" charset="0"/>
              </a:rPr>
              <a:t>Change Slide 1:</a:t>
            </a:r>
          </a:p>
          <a:p>
            <a:pPr marL="685800" lvl="1" indent="-228600">
              <a:spcBef>
                <a:spcPct val="30000"/>
              </a:spcBef>
              <a:buFontTx/>
              <a:buChar char="•"/>
            </a:pPr>
            <a:r>
              <a:rPr lang="en-US" sz="1200">
                <a:solidFill>
                  <a:srgbClr val="000000"/>
                </a:solidFill>
                <a:cs typeface="Times New Roman" pitchFamily="18" charset="0"/>
              </a:rPr>
              <a:t>Double click on the word </a:t>
            </a:r>
            <a:r>
              <a:rPr lang="en-US" sz="1200">
                <a:solidFill>
                  <a:srgbClr val="FF0000"/>
                </a:solidFill>
                <a:cs typeface="Times New Roman" pitchFamily="18" charset="0"/>
              </a:rPr>
              <a:t>Subject</a:t>
            </a:r>
            <a:r>
              <a:rPr lang="en-US" sz="1200">
                <a:solidFill>
                  <a:srgbClr val="000000"/>
                </a:solidFill>
                <a:cs typeface="Times New Roman" pitchFamily="18" charset="0"/>
              </a:rPr>
              <a:t>, and type in the subject you want in its place (e.g., Math).</a:t>
            </a:r>
          </a:p>
          <a:p>
            <a:pPr marL="685800" lvl="1" indent="-228600">
              <a:spcBef>
                <a:spcPct val="30000"/>
              </a:spcBef>
              <a:buFontTx/>
              <a:buChar char="•"/>
            </a:pPr>
            <a:r>
              <a:rPr lang="en-US" sz="1200">
                <a:solidFill>
                  <a:srgbClr val="000000"/>
                </a:solidFill>
                <a:cs typeface="Times New Roman" pitchFamily="18" charset="0"/>
              </a:rPr>
              <a:t>Double click on the word </a:t>
            </a:r>
            <a:r>
              <a:rPr lang="en-US" sz="1200">
                <a:solidFill>
                  <a:srgbClr val="FF0000"/>
                </a:solidFill>
                <a:cs typeface="Times New Roman" pitchFamily="18" charset="0"/>
              </a:rPr>
              <a:t>Teacher</a:t>
            </a:r>
            <a:r>
              <a:rPr lang="en-US" sz="1200">
                <a:solidFill>
                  <a:srgbClr val="000000"/>
                </a:solidFill>
                <a:cs typeface="Times New Roman" pitchFamily="18" charset="0"/>
              </a:rPr>
              <a:t> in the bottom right of the slide, and type over it with your name (e.g., Mr. Link).</a:t>
            </a:r>
          </a:p>
          <a:p>
            <a:pPr marL="685800" lvl="1" indent="-228600">
              <a:spcBef>
                <a:spcPct val="30000"/>
              </a:spcBef>
            </a:pPr>
            <a:r>
              <a:rPr lang="en-US" sz="1200">
                <a:solidFill>
                  <a:srgbClr val="000000"/>
                </a:solidFill>
                <a:cs typeface="Times New Roman" pitchFamily="18" charset="0"/>
              </a:rPr>
              <a:t>	After doing this, the new slide will look something like this:</a:t>
            </a:r>
          </a:p>
          <a:p>
            <a:pPr marL="228600" indent="-228600">
              <a:spcBef>
                <a:spcPct val="30000"/>
              </a:spcBef>
            </a:pPr>
            <a:endParaRPr lang="en-US" sz="600">
              <a:solidFill>
                <a:srgbClr val="000000"/>
              </a:solidFill>
              <a:cs typeface="Times New Roman" pitchFamily="18" charset="0"/>
            </a:endParaRPr>
          </a:p>
          <a:p>
            <a:pPr marL="228600" indent="-228600">
              <a:spcBef>
                <a:spcPct val="30000"/>
              </a:spcBef>
            </a:pPr>
            <a:r>
              <a:rPr lang="en-US" sz="1200">
                <a:solidFill>
                  <a:srgbClr val="000000"/>
                </a:solidFill>
                <a:cs typeface="Times New Roman" pitchFamily="18" charset="0"/>
              </a:rPr>
              <a:t>4.	Go on to the next slide.</a:t>
            </a:r>
          </a:p>
        </p:txBody>
      </p:sp>
      <p:pic>
        <p:nvPicPr>
          <p:cNvPr id="17418" name="Picture 16"/>
          <p:cNvPicPr>
            <a:picLocks noChangeAspect="1" noChangeArrowheads="1"/>
          </p:cNvPicPr>
          <p:nvPr/>
        </p:nvPicPr>
        <p:blipFill>
          <a:blip r:embed="rId4"/>
          <a:srcRect/>
          <a:stretch>
            <a:fillRect/>
          </a:stretch>
        </p:blipFill>
        <p:spPr bwMode="auto">
          <a:xfrm>
            <a:off x="3913188" y="7004050"/>
            <a:ext cx="2770187" cy="2260600"/>
          </a:xfrm>
          <a:prstGeom prst="rect">
            <a:avLst/>
          </a:prstGeom>
          <a:noFill/>
          <a:ln w="9525">
            <a:noFill/>
            <a:miter lim="800000"/>
            <a:headEnd/>
            <a:tailEnd/>
          </a:ln>
        </p:spPr>
      </p:pic>
      <p:sp>
        <p:nvSpPr>
          <p:cNvPr id="17419" name="Line 17"/>
          <p:cNvSpPr>
            <a:spLocks noChangeShapeType="1"/>
          </p:cNvSpPr>
          <p:nvPr/>
        </p:nvSpPr>
        <p:spPr bwMode="auto">
          <a:xfrm>
            <a:off x="2486025" y="8983663"/>
            <a:ext cx="1352550" cy="0"/>
          </a:xfrm>
          <a:prstGeom prst="line">
            <a:avLst/>
          </a:prstGeom>
          <a:noFill/>
          <a:ln w="9525">
            <a:solidFill>
              <a:schemeClr val="tx1"/>
            </a:solidFill>
            <a:round/>
            <a:headEnd/>
            <a:tailEnd type="triangle" w="med" len="med"/>
          </a:ln>
        </p:spPr>
        <p:txBody>
          <a:bodyPr/>
          <a:lstStyle/>
          <a:p>
            <a:endParaRPr lang="ru-RU"/>
          </a:p>
        </p:txBody>
      </p:sp>
      <p:sp>
        <p:nvSpPr>
          <p:cNvPr id="17420" name="Line 18"/>
          <p:cNvSpPr>
            <a:spLocks noChangeShapeType="1"/>
          </p:cNvSpPr>
          <p:nvPr/>
        </p:nvSpPr>
        <p:spPr bwMode="auto">
          <a:xfrm flipV="1">
            <a:off x="1885950" y="7658100"/>
            <a:ext cx="2838450" cy="206375"/>
          </a:xfrm>
          <a:prstGeom prst="line">
            <a:avLst/>
          </a:prstGeom>
          <a:noFill/>
          <a:ln w="9525">
            <a:solidFill>
              <a:srgbClr val="FF0000"/>
            </a:solidFill>
            <a:round/>
            <a:headEnd/>
            <a:tailEnd type="triangle" w="med" len="med"/>
          </a:ln>
        </p:spPr>
        <p:txBody>
          <a:bodyPr/>
          <a:lstStyle/>
          <a:p>
            <a:endParaRPr lang="ru-RU"/>
          </a:p>
        </p:txBody>
      </p:sp>
      <p:sp>
        <p:nvSpPr>
          <p:cNvPr id="17421" name="Line 19"/>
          <p:cNvSpPr>
            <a:spLocks noChangeShapeType="1"/>
          </p:cNvSpPr>
          <p:nvPr/>
        </p:nvSpPr>
        <p:spPr bwMode="auto">
          <a:xfrm>
            <a:off x="3219450" y="8548688"/>
            <a:ext cx="2714625" cy="423862"/>
          </a:xfrm>
          <a:prstGeom prst="line">
            <a:avLst/>
          </a:prstGeom>
          <a:noFill/>
          <a:ln w="9525">
            <a:solidFill>
              <a:srgbClr val="FF0000"/>
            </a:solidFill>
            <a:round/>
            <a:headEnd/>
            <a:tailEnd type="triangle" w="med" len="med"/>
          </a:ln>
        </p:spPr>
        <p:txBody>
          <a:bodyPr/>
          <a:lstStyle/>
          <a:p>
            <a:endParaRPr lang="ru-RU"/>
          </a:p>
        </p:txBody>
      </p:sp>
      <p:sp>
        <p:nvSpPr>
          <p:cNvPr id="17422" name="Text Box 20"/>
          <p:cNvSpPr txBox="1">
            <a:spLocks noChangeArrowheads="1"/>
          </p:cNvSpPr>
          <p:nvPr/>
        </p:nvSpPr>
        <p:spPr bwMode="auto">
          <a:xfrm>
            <a:off x="254000" y="2281238"/>
            <a:ext cx="6332538" cy="862012"/>
          </a:xfrm>
          <a:prstGeom prst="rect">
            <a:avLst/>
          </a:prstGeom>
          <a:noFill/>
          <a:ln w="9525">
            <a:solidFill>
              <a:schemeClr val="tx1"/>
            </a:solidFill>
            <a:miter lim="800000"/>
            <a:headEnd/>
            <a:tailEnd/>
          </a:ln>
        </p:spPr>
        <p:txBody>
          <a:bodyPr>
            <a:spAutoFit/>
          </a:bodyPr>
          <a:lstStyle/>
          <a:p>
            <a:r>
              <a:rPr lang="en-US" sz="1400" b="1">
                <a:solidFill>
                  <a:srgbClr val="000000"/>
                </a:solidFill>
              </a:rPr>
              <a:t>Slide 1-Title</a:t>
            </a:r>
          </a:p>
          <a:p>
            <a:r>
              <a:rPr lang="en-US" sz="1200">
                <a:solidFill>
                  <a:srgbClr val="000000"/>
                </a:solidFill>
              </a:rPr>
              <a:t>This slide begins the game.  When you first start the presentation, the screen appears all blue.  When you click the mouse button, the Jeopardy theme song plays, and the title and “Hosted by” text slowly move into place.</a:t>
            </a:r>
          </a:p>
        </p:txBody>
      </p:sp>
      <p:sp>
        <p:nvSpPr>
          <p:cNvPr id="17423" name="Text Box 22"/>
          <p:cNvSpPr txBox="1">
            <a:spLocks noChangeArrowheads="1"/>
          </p:cNvSpPr>
          <p:nvPr/>
        </p:nvSpPr>
        <p:spPr bwMode="auto">
          <a:xfrm>
            <a:off x="247650" y="3394075"/>
            <a:ext cx="3448050" cy="276225"/>
          </a:xfrm>
          <a:prstGeom prst="rect">
            <a:avLst/>
          </a:prstGeom>
          <a:noFill/>
          <a:ln w="9525">
            <a:noFill/>
            <a:miter lim="800000"/>
            <a:headEnd/>
            <a:tailEnd/>
          </a:ln>
        </p:spPr>
        <p:txBody>
          <a:bodyPr wrap="none">
            <a:spAutoFit/>
          </a:bodyPr>
          <a:lstStyle/>
          <a:p>
            <a:r>
              <a:rPr lang="en-US" sz="1200" b="1">
                <a:solidFill>
                  <a:srgbClr val="000000"/>
                </a:solidFill>
              </a:rPr>
              <a:t>To tailor this slide, follow these instructions:</a:t>
            </a:r>
          </a:p>
        </p:txBody>
      </p:sp>
      <p:pic>
        <p:nvPicPr>
          <p:cNvPr id="17424" name="Picture 25" descr="Picture1-web"/>
          <p:cNvPicPr>
            <a:picLocks noChangeAspect="1" noChangeArrowheads="1"/>
          </p:cNvPicPr>
          <p:nvPr/>
        </p:nvPicPr>
        <p:blipFill>
          <a:blip r:embed="rId5"/>
          <a:srcRect/>
          <a:stretch>
            <a:fillRect/>
          </a:stretch>
        </p:blipFill>
        <p:spPr bwMode="auto">
          <a:xfrm>
            <a:off x="2844800" y="209550"/>
            <a:ext cx="698500" cy="673100"/>
          </a:xfrm>
          <a:prstGeom prst="rect">
            <a:avLst/>
          </a:prstGeom>
          <a:noFill/>
          <a:ln w="9525">
            <a:noFill/>
            <a:miter lim="800000"/>
            <a:headEnd/>
            <a:tailEnd/>
          </a:ln>
        </p:spPr>
      </p:pic>
      <p:sp>
        <p:nvSpPr>
          <p:cNvPr id="17425" name="Line 26"/>
          <p:cNvSpPr>
            <a:spLocks noChangeShapeType="1"/>
          </p:cNvSpPr>
          <p:nvPr/>
        </p:nvSpPr>
        <p:spPr bwMode="auto">
          <a:xfrm>
            <a:off x="1689100" y="5899150"/>
            <a:ext cx="3848100" cy="442913"/>
          </a:xfrm>
          <a:prstGeom prst="line">
            <a:avLst/>
          </a:prstGeom>
          <a:noFill/>
          <a:ln w="9525">
            <a:solidFill>
              <a:srgbClr val="FF0000"/>
            </a:solidFill>
            <a:round/>
            <a:headEnd/>
            <a:tailEnd type="triangle" w="med" len="med"/>
          </a:ln>
        </p:spPr>
        <p:txBody>
          <a:bodyPr/>
          <a:lstStyle/>
          <a:p>
            <a:endParaRPr lang="ru-RU"/>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5C2E93B-C862-45A0-9199-6BDDED5ADF2A}" type="slidenum">
              <a:rPr lang="en-US">
                <a:solidFill>
                  <a:srgbClr val="000000"/>
                </a:solidFill>
                <a:latin typeface="Times New Roman" pitchFamily="18" charset="0"/>
                <a:cs typeface="Arial" charset="0"/>
              </a:rPr>
              <a:pPr fontAlgn="base">
                <a:spcBef>
                  <a:spcPct val="0"/>
                </a:spcBef>
                <a:spcAft>
                  <a:spcPct val="0"/>
                </a:spcAft>
              </a:pPr>
              <a:t>20</a:t>
            </a:fld>
            <a:endParaRPr lang="en-US">
              <a:solidFill>
                <a:srgbClr val="000000"/>
              </a:solidFill>
              <a:latin typeface="Times New Roman" pitchFamily="18" charset="0"/>
              <a:cs typeface="Arial" charset="0"/>
            </a:endParaRPr>
          </a:p>
        </p:txBody>
      </p:sp>
      <p:sp>
        <p:nvSpPr>
          <p:cNvPr id="54274" name="Rectangle 2"/>
          <p:cNvSpPr>
            <a:spLocks noGrp="1" noRot="1" noChangeAspect="1" noChangeArrowheads="1" noTextEdit="1"/>
          </p:cNvSpPr>
          <p:nvPr>
            <p:ph type="sldImg"/>
          </p:nvPr>
        </p:nvSpPr>
        <p:spPr bwMode="auto">
          <a:xfrm>
            <a:off x="166688" y="238125"/>
            <a:ext cx="2522537" cy="1893888"/>
          </a:xfrm>
          <a:noFill/>
          <a:ln>
            <a:solidFill>
              <a:srgbClr val="000000"/>
            </a:solidFill>
            <a:miter lim="800000"/>
            <a:headEnd/>
            <a:tailEnd/>
          </a:ln>
        </p:spPr>
      </p:sp>
      <p:sp>
        <p:nvSpPr>
          <p:cNvPr id="54275" name="Rectangle 3"/>
          <p:cNvSpPr>
            <a:spLocks noGrp="1" noChangeArrowheads="1"/>
          </p:cNvSpPr>
          <p:nvPr>
            <p:ph type="body" idx="1"/>
          </p:nvPr>
        </p:nvSpPr>
        <p:spPr bwMode="auto">
          <a:xfrm>
            <a:off x="2735263" y="301625"/>
            <a:ext cx="4122737" cy="1368425"/>
          </a:xfrm>
          <a:noFill/>
        </p:spPr>
        <p:txBody>
          <a:bodyPr wrap="square" numCol="1" anchor="t" anchorCtr="0" compatLnSpc="1">
            <a:prstTxWarp prst="textNoShape">
              <a:avLst/>
            </a:prstTxWarp>
          </a:bodyPr>
          <a:lstStyle/>
          <a:p>
            <a:pPr>
              <a:spcBef>
                <a:spcPct val="0"/>
              </a:spcBef>
            </a:pPr>
            <a:r>
              <a:rPr lang="en-US" sz="1800" smtClean="0">
                <a:latin typeface="Arial" charset="0"/>
              </a:rPr>
              <a:t>            Welcome to </a:t>
            </a:r>
            <a:r>
              <a:rPr lang="en-US" sz="1800" b="1" smtClean="0">
                <a:latin typeface="Arial" charset="0"/>
              </a:rPr>
              <a:t>Power Jeopardy</a:t>
            </a:r>
            <a:r>
              <a:rPr lang="en-US" sz="1600" b="1" smtClean="0">
                <a:latin typeface="Arial" charset="0"/>
              </a:rPr>
              <a:t>       </a:t>
            </a:r>
          </a:p>
          <a:p>
            <a:pPr>
              <a:lnSpc>
                <a:spcPct val="50000"/>
              </a:lnSpc>
              <a:spcBef>
                <a:spcPct val="0"/>
              </a:spcBef>
            </a:pPr>
            <a:r>
              <a:rPr lang="en-US" sz="1600" b="1" smtClean="0">
                <a:latin typeface="Arial" charset="0"/>
              </a:rPr>
              <a:t>                   </a:t>
            </a:r>
            <a:r>
              <a:rPr lang="en-US" sz="1000" smtClean="0">
                <a:latin typeface="Arial" charset="0"/>
                <a:cs typeface="Times New Roman" pitchFamily="18" charset="0"/>
              </a:rPr>
              <a:t>© Don Link, Indian Creek School, 2004</a:t>
            </a:r>
          </a:p>
          <a:p>
            <a:pPr>
              <a:spcBef>
                <a:spcPct val="0"/>
              </a:spcBef>
            </a:pPr>
            <a:endParaRPr lang="en-US" sz="200" smtClean="0">
              <a:latin typeface="Arial" charset="0"/>
              <a:cs typeface="Times New Roman" pitchFamily="18" charset="0"/>
            </a:endParaRPr>
          </a:p>
          <a:p>
            <a:pPr>
              <a:spcBef>
                <a:spcPct val="0"/>
              </a:spcBef>
            </a:pPr>
            <a:r>
              <a:rPr lang="en-US" smtClean="0">
                <a:latin typeface="Arial" charset="0"/>
                <a:cs typeface="Times New Roman" pitchFamily="18" charset="0"/>
              </a:rPr>
              <a:t>You can easily customize this template to create your own Jeopardy game.  Simply follow the step-by-step instruc-tions that appear on each slide.</a:t>
            </a:r>
            <a:endParaRPr lang="en-US" smtClean="0">
              <a:solidFill>
                <a:srgbClr val="FF0000"/>
              </a:solidFill>
              <a:latin typeface="Arial" charset="0"/>
              <a:cs typeface="Times New Roman" pitchFamily="18" charset="0"/>
            </a:endParaRPr>
          </a:p>
        </p:txBody>
      </p:sp>
      <p:sp>
        <p:nvSpPr>
          <p:cNvPr id="54276" name="Rectangle 4"/>
          <p:cNvSpPr>
            <a:spLocks noChangeArrowheads="1"/>
          </p:cNvSpPr>
          <p:nvPr/>
        </p:nvSpPr>
        <p:spPr bwMode="auto">
          <a:xfrm>
            <a:off x="247650" y="3771900"/>
            <a:ext cx="3497263" cy="2281238"/>
          </a:xfrm>
          <a:prstGeom prst="rect">
            <a:avLst/>
          </a:prstGeom>
          <a:noFill/>
          <a:ln w="9525">
            <a:noFill/>
            <a:miter lim="800000"/>
            <a:headEnd/>
            <a:tailEnd/>
          </a:ln>
        </p:spPr>
        <p:txBody>
          <a:bodyPr/>
          <a:lstStyle/>
          <a:p>
            <a:pPr marL="228600" indent="-228600">
              <a:buFontTx/>
              <a:buAutoNum type="arabicPeriod"/>
            </a:pPr>
            <a:r>
              <a:rPr lang="en-US" sz="1200">
                <a:solidFill>
                  <a:srgbClr val="000000"/>
                </a:solidFill>
                <a:cs typeface="Times New Roman" pitchFamily="18" charset="0"/>
              </a:rPr>
              <a:t>Print the notes for slides 1 through 3 by doing the following:</a:t>
            </a:r>
          </a:p>
          <a:p>
            <a:pPr marL="685800" lvl="1" indent="-228600">
              <a:buFontTx/>
              <a:buChar char="•"/>
            </a:pPr>
            <a:r>
              <a:rPr lang="en-US" sz="1200">
                <a:solidFill>
                  <a:srgbClr val="000000"/>
                </a:solidFill>
                <a:cs typeface="Times New Roman" pitchFamily="18" charset="0"/>
              </a:rPr>
              <a:t>Under </a:t>
            </a:r>
            <a:r>
              <a:rPr lang="en-US" sz="1200">
                <a:solidFill>
                  <a:srgbClr val="FF0000"/>
                </a:solidFill>
                <a:cs typeface="Times New Roman" pitchFamily="18" charset="0"/>
              </a:rPr>
              <a:t>File</a:t>
            </a:r>
            <a:r>
              <a:rPr lang="en-US" sz="1200">
                <a:solidFill>
                  <a:srgbClr val="000000"/>
                </a:solidFill>
                <a:cs typeface="Times New Roman" pitchFamily="18" charset="0"/>
              </a:rPr>
              <a:t> select </a:t>
            </a:r>
            <a:r>
              <a:rPr lang="en-US" sz="1200">
                <a:solidFill>
                  <a:srgbClr val="FF0000"/>
                </a:solidFill>
                <a:cs typeface="Times New Roman" pitchFamily="18" charset="0"/>
              </a:rPr>
              <a:t>Print…</a:t>
            </a:r>
            <a:endParaRPr lang="en-US" sz="1200">
              <a:solidFill>
                <a:srgbClr val="000000"/>
              </a:solidFill>
              <a:cs typeface="Times New Roman" pitchFamily="18" charset="0"/>
            </a:endParaRPr>
          </a:p>
          <a:p>
            <a:pPr marL="685800" lvl="1" indent="-228600">
              <a:buFontTx/>
              <a:buChar char="•"/>
            </a:pPr>
            <a:r>
              <a:rPr lang="en-US" sz="1200">
                <a:solidFill>
                  <a:srgbClr val="000000"/>
                </a:solidFill>
                <a:cs typeface="Times New Roman" pitchFamily="18" charset="0"/>
              </a:rPr>
              <a:t>In the section entitled Print Range, click the radio button for </a:t>
            </a:r>
            <a:r>
              <a:rPr lang="en-US" sz="1200">
                <a:solidFill>
                  <a:srgbClr val="FF0000"/>
                </a:solidFill>
                <a:cs typeface="Times New Roman" pitchFamily="18" charset="0"/>
              </a:rPr>
              <a:t>Slides</a:t>
            </a:r>
            <a:r>
              <a:rPr lang="en-US" sz="1200">
                <a:solidFill>
                  <a:srgbClr val="000000"/>
                </a:solidFill>
                <a:cs typeface="Times New Roman" pitchFamily="18" charset="0"/>
              </a:rPr>
              <a:t> and in the box to its right, type in </a:t>
            </a:r>
            <a:r>
              <a:rPr lang="en-US" sz="1200">
                <a:solidFill>
                  <a:srgbClr val="FF0000"/>
                </a:solidFill>
                <a:cs typeface="Times New Roman" pitchFamily="18" charset="0"/>
              </a:rPr>
              <a:t>1-3</a:t>
            </a:r>
            <a:r>
              <a:rPr lang="en-US" sz="1200">
                <a:solidFill>
                  <a:srgbClr val="000000"/>
                </a:solidFill>
                <a:cs typeface="Times New Roman" pitchFamily="18" charset="0"/>
              </a:rPr>
              <a:t>.</a:t>
            </a:r>
          </a:p>
          <a:p>
            <a:pPr marL="685800" lvl="1" indent="-228600">
              <a:buFontTx/>
              <a:buChar char="•"/>
            </a:pPr>
            <a:r>
              <a:rPr lang="en-US" sz="1200">
                <a:solidFill>
                  <a:srgbClr val="000000"/>
                </a:solidFill>
                <a:cs typeface="Times New Roman" pitchFamily="18" charset="0"/>
              </a:rPr>
              <a:t>Under </a:t>
            </a:r>
            <a:r>
              <a:rPr lang="en-US" sz="1200">
                <a:solidFill>
                  <a:srgbClr val="FF0000"/>
                </a:solidFill>
                <a:cs typeface="Times New Roman" pitchFamily="18" charset="0"/>
              </a:rPr>
              <a:t>Print what:</a:t>
            </a:r>
            <a:r>
              <a:rPr lang="en-US" sz="1200">
                <a:solidFill>
                  <a:srgbClr val="000000"/>
                </a:solidFill>
                <a:cs typeface="Times New Roman" pitchFamily="18" charset="0"/>
              </a:rPr>
              <a:t>, select </a:t>
            </a:r>
            <a:r>
              <a:rPr lang="en-US" sz="1200">
                <a:solidFill>
                  <a:srgbClr val="FF0000"/>
                </a:solidFill>
                <a:cs typeface="Times New Roman" pitchFamily="18" charset="0"/>
              </a:rPr>
              <a:t>Notes Pages</a:t>
            </a:r>
            <a:r>
              <a:rPr lang="en-US" sz="1200">
                <a:solidFill>
                  <a:srgbClr val="000000"/>
                </a:solidFill>
                <a:cs typeface="Times New Roman" pitchFamily="18" charset="0"/>
              </a:rPr>
              <a:t>. </a:t>
            </a:r>
          </a:p>
          <a:p>
            <a:pPr marL="685800" lvl="1" indent="-228600"/>
            <a:endParaRPr lang="en-US" sz="600">
              <a:solidFill>
                <a:srgbClr val="000000"/>
              </a:solidFill>
              <a:cs typeface="Times New Roman" pitchFamily="18" charset="0"/>
            </a:endParaRPr>
          </a:p>
          <a:p>
            <a:pPr marL="685800" lvl="1" indent="-228600"/>
            <a:r>
              <a:rPr lang="en-US" sz="1200">
                <a:solidFill>
                  <a:srgbClr val="000000"/>
                </a:solidFill>
                <a:cs typeface="Times New Roman" pitchFamily="18" charset="0"/>
              </a:rPr>
              <a:t>	At this point, the Print pop-up should look like the picture at the right.</a:t>
            </a:r>
          </a:p>
          <a:p>
            <a:pPr marL="685800" lvl="1" indent="-228600"/>
            <a:endParaRPr lang="en-US" sz="600">
              <a:solidFill>
                <a:srgbClr val="000000"/>
              </a:solidFill>
              <a:cs typeface="Times New Roman" pitchFamily="18" charset="0"/>
            </a:endParaRPr>
          </a:p>
          <a:p>
            <a:pPr marL="685800" lvl="1" indent="-228600">
              <a:buFontTx/>
              <a:buChar char="•"/>
            </a:pPr>
            <a:r>
              <a:rPr lang="en-US" sz="1200">
                <a:solidFill>
                  <a:srgbClr val="000000"/>
                </a:solidFill>
                <a:cs typeface="Times New Roman" pitchFamily="18" charset="0"/>
              </a:rPr>
              <a:t>Click </a:t>
            </a:r>
            <a:r>
              <a:rPr lang="en-US" sz="1200">
                <a:solidFill>
                  <a:srgbClr val="FF0000"/>
                </a:solidFill>
                <a:cs typeface="Times New Roman" pitchFamily="18" charset="0"/>
              </a:rPr>
              <a:t>OK</a:t>
            </a:r>
          </a:p>
        </p:txBody>
      </p:sp>
      <p:grpSp>
        <p:nvGrpSpPr>
          <p:cNvPr id="54277" name="Group 5"/>
          <p:cNvGrpSpPr>
            <a:grpSpLocks/>
          </p:cNvGrpSpPr>
          <p:nvPr/>
        </p:nvGrpSpPr>
        <p:grpSpPr bwMode="auto">
          <a:xfrm>
            <a:off x="3913188" y="3398838"/>
            <a:ext cx="2765425" cy="3122612"/>
            <a:chOff x="1578" y="810"/>
            <a:chExt cx="1934" cy="2008"/>
          </a:xfrm>
        </p:grpSpPr>
        <p:pic>
          <p:nvPicPr>
            <p:cNvPr id="54290" name="Picture 6"/>
            <p:cNvPicPr>
              <a:picLocks noChangeAspect="1" noChangeArrowheads="1"/>
            </p:cNvPicPr>
            <p:nvPr/>
          </p:nvPicPr>
          <p:blipFill>
            <a:blip r:embed="rId3"/>
            <a:srcRect/>
            <a:stretch>
              <a:fillRect/>
            </a:stretch>
          </p:blipFill>
          <p:spPr bwMode="auto">
            <a:xfrm>
              <a:off x="1584" y="810"/>
              <a:ext cx="1928" cy="2008"/>
            </a:xfrm>
            <a:prstGeom prst="rect">
              <a:avLst/>
            </a:prstGeom>
            <a:noFill/>
            <a:ln w="9525">
              <a:noFill/>
              <a:miter lim="800000"/>
              <a:headEnd/>
              <a:tailEnd/>
            </a:ln>
          </p:spPr>
        </p:pic>
        <p:sp>
          <p:nvSpPr>
            <p:cNvPr id="54291" name="Oval 7"/>
            <p:cNvSpPr>
              <a:spLocks noChangeArrowheads="1"/>
            </p:cNvSpPr>
            <p:nvPr/>
          </p:nvSpPr>
          <p:spPr bwMode="auto">
            <a:xfrm>
              <a:off x="1638" y="1692"/>
              <a:ext cx="456" cy="180"/>
            </a:xfrm>
            <a:prstGeom prst="ellipse">
              <a:avLst/>
            </a:prstGeom>
            <a:noFill/>
            <a:ln w="19050">
              <a:solidFill>
                <a:srgbClr val="FF0000"/>
              </a:solidFill>
              <a:round/>
              <a:headEnd/>
              <a:tailEnd/>
            </a:ln>
          </p:spPr>
          <p:txBody>
            <a:bodyPr wrap="none" anchor="ctr"/>
            <a:lstStyle/>
            <a:p>
              <a:endParaRPr lang="ru-RU" sz="1200">
                <a:solidFill>
                  <a:srgbClr val="000000"/>
                </a:solidFill>
              </a:endParaRPr>
            </a:p>
          </p:txBody>
        </p:sp>
        <p:sp>
          <p:nvSpPr>
            <p:cNvPr id="54292" name="Oval 8"/>
            <p:cNvSpPr>
              <a:spLocks noChangeArrowheads="1"/>
            </p:cNvSpPr>
            <p:nvPr/>
          </p:nvSpPr>
          <p:spPr bwMode="auto">
            <a:xfrm>
              <a:off x="1578" y="2100"/>
              <a:ext cx="456" cy="180"/>
            </a:xfrm>
            <a:prstGeom prst="ellipse">
              <a:avLst/>
            </a:prstGeom>
            <a:noFill/>
            <a:ln w="19050">
              <a:solidFill>
                <a:srgbClr val="FF0000"/>
              </a:solidFill>
              <a:round/>
              <a:headEnd/>
              <a:tailEnd/>
            </a:ln>
          </p:spPr>
          <p:txBody>
            <a:bodyPr wrap="none" anchor="ctr"/>
            <a:lstStyle/>
            <a:p>
              <a:endParaRPr lang="ru-RU" sz="1200">
                <a:solidFill>
                  <a:srgbClr val="000000"/>
                </a:solidFill>
              </a:endParaRPr>
            </a:p>
          </p:txBody>
        </p:sp>
      </p:grpSp>
      <p:sp>
        <p:nvSpPr>
          <p:cNvPr id="54278" name="Line 10"/>
          <p:cNvSpPr>
            <a:spLocks noChangeShapeType="1"/>
          </p:cNvSpPr>
          <p:nvPr/>
        </p:nvSpPr>
        <p:spPr bwMode="auto">
          <a:xfrm>
            <a:off x="3241675" y="4781550"/>
            <a:ext cx="755650" cy="100013"/>
          </a:xfrm>
          <a:prstGeom prst="line">
            <a:avLst/>
          </a:prstGeom>
          <a:noFill/>
          <a:ln w="9525">
            <a:solidFill>
              <a:srgbClr val="FF0000"/>
            </a:solidFill>
            <a:round/>
            <a:headEnd/>
            <a:tailEnd type="triangle" w="med" len="med"/>
          </a:ln>
        </p:spPr>
        <p:txBody>
          <a:bodyPr/>
          <a:lstStyle/>
          <a:p>
            <a:endParaRPr lang="ru-RU"/>
          </a:p>
        </p:txBody>
      </p:sp>
      <p:sp>
        <p:nvSpPr>
          <p:cNvPr id="54279" name="Line 11"/>
          <p:cNvSpPr>
            <a:spLocks noChangeShapeType="1"/>
          </p:cNvSpPr>
          <p:nvPr/>
        </p:nvSpPr>
        <p:spPr bwMode="auto">
          <a:xfrm>
            <a:off x="3498850" y="5114925"/>
            <a:ext cx="450850" cy="338138"/>
          </a:xfrm>
          <a:prstGeom prst="line">
            <a:avLst/>
          </a:prstGeom>
          <a:noFill/>
          <a:ln w="9525">
            <a:solidFill>
              <a:srgbClr val="FF0000"/>
            </a:solidFill>
            <a:round/>
            <a:headEnd/>
            <a:tailEnd type="triangle" w="med" len="med"/>
          </a:ln>
        </p:spPr>
        <p:txBody>
          <a:bodyPr/>
          <a:lstStyle/>
          <a:p>
            <a:endParaRPr lang="ru-RU"/>
          </a:p>
        </p:txBody>
      </p:sp>
      <p:sp>
        <p:nvSpPr>
          <p:cNvPr id="54280" name="Rectangle 12"/>
          <p:cNvSpPr>
            <a:spLocks noChangeArrowheads="1"/>
          </p:cNvSpPr>
          <p:nvPr/>
        </p:nvSpPr>
        <p:spPr bwMode="auto">
          <a:xfrm>
            <a:off x="247650" y="6061075"/>
            <a:ext cx="3621088" cy="935038"/>
          </a:xfrm>
          <a:prstGeom prst="rect">
            <a:avLst/>
          </a:prstGeom>
          <a:noFill/>
          <a:ln w="9525">
            <a:noFill/>
            <a:miter lim="800000"/>
            <a:headEnd/>
            <a:tailEnd/>
          </a:ln>
        </p:spPr>
        <p:txBody>
          <a:bodyPr/>
          <a:lstStyle/>
          <a:p>
            <a:pPr marL="228600" indent="-228600">
              <a:spcBef>
                <a:spcPct val="30000"/>
              </a:spcBef>
            </a:pPr>
            <a:r>
              <a:rPr lang="en-US" sz="1200">
                <a:solidFill>
                  <a:srgbClr val="000000"/>
                </a:solidFill>
                <a:cs typeface="Times New Roman" pitchFamily="18" charset="0"/>
              </a:rPr>
              <a:t>2.	Now that you have printed instructions for tailoring the game, you can make the needed changes to each slide by moving into Slide View.  Simply </a:t>
            </a:r>
            <a:r>
              <a:rPr lang="en-US" sz="1200" u="sng">
                <a:solidFill>
                  <a:srgbClr val="000000"/>
                </a:solidFill>
                <a:cs typeface="Times New Roman" pitchFamily="18" charset="0"/>
              </a:rPr>
              <a:t>double click the blue slide above</a:t>
            </a:r>
            <a:r>
              <a:rPr lang="en-US" sz="1200">
                <a:solidFill>
                  <a:srgbClr val="000000"/>
                </a:solidFill>
                <a:cs typeface="Times New Roman" pitchFamily="18" charset="0"/>
              </a:rPr>
              <a:t>.</a:t>
            </a:r>
          </a:p>
        </p:txBody>
      </p:sp>
      <p:sp>
        <p:nvSpPr>
          <p:cNvPr id="54281" name="Rectangle 14"/>
          <p:cNvSpPr>
            <a:spLocks noChangeArrowheads="1"/>
          </p:cNvSpPr>
          <p:nvPr/>
        </p:nvSpPr>
        <p:spPr bwMode="auto">
          <a:xfrm>
            <a:off x="247650" y="7035800"/>
            <a:ext cx="3621088" cy="2643188"/>
          </a:xfrm>
          <a:prstGeom prst="rect">
            <a:avLst/>
          </a:prstGeom>
          <a:noFill/>
          <a:ln w="9525">
            <a:noFill/>
            <a:miter lim="800000"/>
            <a:headEnd/>
            <a:tailEnd/>
          </a:ln>
        </p:spPr>
        <p:txBody>
          <a:bodyPr/>
          <a:lstStyle/>
          <a:p>
            <a:pPr marL="228600" indent="-228600">
              <a:spcBef>
                <a:spcPct val="30000"/>
              </a:spcBef>
              <a:buFontTx/>
              <a:buAutoNum type="arabicPeriod" startAt="3"/>
            </a:pPr>
            <a:r>
              <a:rPr lang="en-US" sz="1200">
                <a:solidFill>
                  <a:srgbClr val="000000"/>
                </a:solidFill>
                <a:cs typeface="Times New Roman" pitchFamily="18" charset="0"/>
              </a:rPr>
              <a:t>Change Slide 1:</a:t>
            </a:r>
          </a:p>
          <a:p>
            <a:pPr marL="685800" lvl="1" indent="-228600">
              <a:spcBef>
                <a:spcPct val="30000"/>
              </a:spcBef>
              <a:buFontTx/>
              <a:buChar char="•"/>
            </a:pPr>
            <a:r>
              <a:rPr lang="en-US" sz="1200">
                <a:solidFill>
                  <a:srgbClr val="000000"/>
                </a:solidFill>
                <a:cs typeface="Times New Roman" pitchFamily="18" charset="0"/>
              </a:rPr>
              <a:t>Double click on the word </a:t>
            </a:r>
            <a:r>
              <a:rPr lang="en-US" sz="1200">
                <a:solidFill>
                  <a:srgbClr val="FF0000"/>
                </a:solidFill>
                <a:cs typeface="Times New Roman" pitchFamily="18" charset="0"/>
              </a:rPr>
              <a:t>Subject</a:t>
            </a:r>
            <a:r>
              <a:rPr lang="en-US" sz="1200">
                <a:solidFill>
                  <a:srgbClr val="000000"/>
                </a:solidFill>
                <a:cs typeface="Times New Roman" pitchFamily="18" charset="0"/>
              </a:rPr>
              <a:t>, and type in the subject you want in its place (e.g., Math).</a:t>
            </a:r>
          </a:p>
          <a:p>
            <a:pPr marL="685800" lvl="1" indent="-228600">
              <a:spcBef>
                <a:spcPct val="30000"/>
              </a:spcBef>
              <a:buFontTx/>
              <a:buChar char="•"/>
            </a:pPr>
            <a:r>
              <a:rPr lang="en-US" sz="1200">
                <a:solidFill>
                  <a:srgbClr val="000000"/>
                </a:solidFill>
                <a:cs typeface="Times New Roman" pitchFamily="18" charset="0"/>
              </a:rPr>
              <a:t>Double click on the word </a:t>
            </a:r>
            <a:r>
              <a:rPr lang="en-US" sz="1200">
                <a:solidFill>
                  <a:srgbClr val="FF0000"/>
                </a:solidFill>
                <a:cs typeface="Times New Roman" pitchFamily="18" charset="0"/>
              </a:rPr>
              <a:t>Teacher</a:t>
            </a:r>
            <a:r>
              <a:rPr lang="en-US" sz="1200">
                <a:solidFill>
                  <a:srgbClr val="000000"/>
                </a:solidFill>
                <a:cs typeface="Times New Roman" pitchFamily="18" charset="0"/>
              </a:rPr>
              <a:t> in the bottom right of the slide, and type over it with your name (e.g., Mr. Link).</a:t>
            </a:r>
          </a:p>
          <a:p>
            <a:pPr marL="685800" lvl="1" indent="-228600">
              <a:spcBef>
                <a:spcPct val="30000"/>
              </a:spcBef>
            </a:pPr>
            <a:r>
              <a:rPr lang="en-US" sz="1200">
                <a:solidFill>
                  <a:srgbClr val="000000"/>
                </a:solidFill>
                <a:cs typeface="Times New Roman" pitchFamily="18" charset="0"/>
              </a:rPr>
              <a:t>	After doing this, the new slide will look something like this:</a:t>
            </a:r>
          </a:p>
          <a:p>
            <a:pPr marL="228600" indent="-228600">
              <a:spcBef>
                <a:spcPct val="30000"/>
              </a:spcBef>
            </a:pPr>
            <a:endParaRPr lang="en-US" sz="600">
              <a:solidFill>
                <a:srgbClr val="000000"/>
              </a:solidFill>
              <a:cs typeface="Times New Roman" pitchFamily="18" charset="0"/>
            </a:endParaRPr>
          </a:p>
          <a:p>
            <a:pPr marL="228600" indent="-228600">
              <a:spcBef>
                <a:spcPct val="30000"/>
              </a:spcBef>
            </a:pPr>
            <a:r>
              <a:rPr lang="en-US" sz="1200">
                <a:solidFill>
                  <a:srgbClr val="000000"/>
                </a:solidFill>
                <a:cs typeface="Times New Roman" pitchFamily="18" charset="0"/>
              </a:rPr>
              <a:t>4.	Go on to the next slide.</a:t>
            </a:r>
          </a:p>
        </p:txBody>
      </p:sp>
      <p:pic>
        <p:nvPicPr>
          <p:cNvPr id="54282" name="Picture 16"/>
          <p:cNvPicPr>
            <a:picLocks noChangeAspect="1" noChangeArrowheads="1"/>
          </p:cNvPicPr>
          <p:nvPr/>
        </p:nvPicPr>
        <p:blipFill>
          <a:blip r:embed="rId4"/>
          <a:srcRect/>
          <a:stretch>
            <a:fillRect/>
          </a:stretch>
        </p:blipFill>
        <p:spPr bwMode="auto">
          <a:xfrm>
            <a:off x="3913188" y="7004050"/>
            <a:ext cx="2770187" cy="2260600"/>
          </a:xfrm>
          <a:prstGeom prst="rect">
            <a:avLst/>
          </a:prstGeom>
          <a:noFill/>
          <a:ln w="9525">
            <a:noFill/>
            <a:miter lim="800000"/>
            <a:headEnd/>
            <a:tailEnd/>
          </a:ln>
        </p:spPr>
      </p:pic>
      <p:sp>
        <p:nvSpPr>
          <p:cNvPr id="54283" name="Line 17"/>
          <p:cNvSpPr>
            <a:spLocks noChangeShapeType="1"/>
          </p:cNvSpPr>
          <p:nvPr/>
        </p:nvSpPr>
        <p:spPr bwMode="auto">
          <a:xfrm>
            <a:off x="2486025" y="8983663"/>
            <a:ext cx="1352550" cy="0"/>
          </a:xfrm>
          <a:prstGeom prst="line">
            <a:avLst/>
          </a:prstGeom>
          <a:noFill/>
          <a:ln w="9525">
            <a:solidFill>
              <a:schemeClr val="tx1"/>
            </a:solidFill>
            <a:round/>
            <a:headEnd/>
            <a:tailEnd type="triangle" w="med" len="med"/>
          </a:ln>
        </p:spPr>
        <p:txBody>
          <a:bodyPr/>
          <a:lstStyle/>
          <a:p>
            <a:endParaRPr lang="ru-RU"/>
          </a:p>
        </p:txBody>
      </p:sp>
      <p:sp>
        <p:nvSpPr>
          <p:cNvPr id="54284" name="Line 18"/>
          <p:cNvSpPr>
            <a:spLocks noChangeShapeType="1"/>
          </p:cNvSpPr>
          <p:nvPr/>
        </p:nvSpPr>
        <p:spPr bwMode="auto">
          <a:xfrm flipV="1">
            <a:off x="1885950" y="7658100"/>
            <a:ext cx="2838450" cy="206375"/>
          </a:xfrm>
          <a:prstGeom prst="line">
            <a:avLst/>
          </a:prstGeom>
          <a:noFill/>
          <a:ln w="9525">
            <a:solidFill>
              <a:srgbClr val="FF0000"/>
            </a:solidFill>
            <a:round/>
            <a:headEnd/>
            <a:tailEnd type="triangle" w="med" len="med"/>
          </a:ln>
        </p:spPr>
        <p:txBody>
          <a:bodyPr/>
          <a:lstStyle/>
          <a:p>
            <a:endParaRPr lang="ru-RU"/>
          </a:p>
        </p:txBody>
      </p:sp>
      <p:sp>
        <p:nvSpPr>
          <p:cNvPr id="54285" name="Line 19"/>
          <p:cNvSpPr>
            <a:spLocks noChangeShapeType="1"/>
          </p:cNvSpPr>
          <p:nvPr/>
        </p:nvSpPr>
        <p:spPr bwMode="auto">
          <a:xfrm>
            <a:off x="3219450" y="8548688"/>
            <a:ext cx="2714625" cy="423862"/>
          </a:xfrm>
          <a:prstGeom prst="line">
            <a:avLst/>
          </a:prstGeom>
          <a:noFill/>
          <a:ln w="9525">
            <a:solidFill>
              <a:srgbClr val="FF0000"/>
            </a:solidFill>
            <a:round/>
            <a:headEnd/>
            <a:tailEnd type="triangle" w="med" len="med"/>
          </a:ln>
        </p:spPr>
        <p:txBody>
          <a:bodyPr/>
          <a:lstStyle/>
          <a:p>
            <a:endParaRPr lang="ru-RU"/>
          </a:p>
        </p:txBody>
      </p:sp>
      <p:sp>
        <p:nvSpPr>
          <p:cNvPr id="54286" name="Text Box 20"/>
          <p:cNvSpPr txBox="1">
            <a:spLocks noChangeArrowheads="1"/>
          </p:cNvSpPr>
          <p:nvPr/>
        </p:nvSpPr>
        <p:spPr bwMode="auto">
          <a:xfrm>
            <a:off x="254000" y="2281238"/>
            <a:ext cx="6332538" cy="862012"/>
          </a:xfrm>
          <a:prstGeom prst="rect">
            <a:avLst/>
          </a:prstGeom>
          <a:noFill/>
          <a:ln w="9525">
            <a:solidFill>
              <a:schemeClr val="tx1"/>
            </a:solidFill>
            <a:miter lim="800000"/>
            <a:headEnd/>
            <a:tailEnd/>
          </a:ln>
        </p:spPr>
        <p:txBody>
          <a:bodyPr>
            <a:spAutoFit/>
          </a:bodyPr>
          <a:lstStyle/>
          <a:p>
            <a:r>
              <a:rPr lang="en-US" sz="1400" b="1">
                <a:solidFill>
                  <a:srgbClr val="000000"/>
                </a:solidFill>
              </a:rPr>
              <a:t>Slide 1-Title</a:t>
            </a:r>
          </a:p>
          <a:p>
            <a:r>
              <a:rPr lang="en-US" sz="1200">
                <a:solidFill>
                  <a:srgbClr val="000000"/>
                </a:solidFill>
              </a:rPr>
              <a:t>This slide begins the game.  When you first start the presentation, the screen appears all blue.  When you click the mouse button, the Jeopardy theme song plays, and the title and “Hosted by” text slowly move into place.</a:t>
            </a:r>
          </a:p>
        </p:txBody>
      </p:sp>
      <p:sp>
        <p:nvSpPr>
          <p:cNvPr id="54287" name="Text Box 22"/>
          <p:cNvSpPr txBox="1">
            <a:spLocks noChangeArrowheads="1"/>
          </p:cNvSpPr>
          <p:nvPr/>
        </p:nvSpPr>
        <p:spPr bwMode="auto">
          <a:xfrm>
            <a:off x="247650" y="3394075"/>
            <a:ext cx="3448050" cy="276225"/>
          </a:xfrm>
          <a:prstGeom prst="rect">
            <a:avLst/>
          </a:prstGeom>
          <a:noFill/>
          <a:ln w="9525">
            <a:noFill/>
            <a:miter lim="800000"/>
            <a:headEnd/>
            <a:tailEnd/>
          </a:ln>
        </p:spPr>
        <p:txBody>
          <a:bodyPr wrap="none">
            <a:spAutoFit/>
          </a:bodyPr>
          <a:lstStyle/>
          <a:p>
            <a:r>
              <a:rPr lang="en-US" sz="1200" b="1">
                <a:solidFill>
                  <a:srgbClr val="000000"/>
                </a:solidFill>
              </a:rPr>
              <a:t>To tailor this slide, follow these instructions:</a:t>
            </a:r>
          </a:p>
        </p:txBody>
      </p:sp>
      <p:pic>
        <p:nvPicPr>
          <p:cNvPr id="54288" name="Picture 25" descr="Picture1-web"/>
          <p:cNvPicPr>
            <a:picLocks noChangeAspect="1" noChangeArrowheads="1"/>
          </p:cNvPicPr>
          <p:nvPr/>
        </p:nvPicPr>
        <p:blipFill>
          <a:blip r:embed="rId5"/>
          <a:srcRect/>
          <a:stretch>
            <a:fillRect/>
          </a:stretch>
        </p:blipFill>
        <p:spPr bwMode="auto">
          <a:xfrm>
            <a:off x="2844800" y="209550"/>
            <a:ext cx="698500" cy="673100"/>
          </a:xfrm>
          <a:prstGeom prst="rect">
            <a:avLst/>
          </a:prstGeom>
          <a:noFill/>
          <a:ln w="9525">
            <a:noFill/>
            <a:miter lim="800000"/>
            <a:headEnd/>
            <a:tailEnd/>
          </a:ln>
        </p:spPr>
      </p:pic>
      <p:sp>
        <p:nvSpPr>
          <p:cNvPr id="54289" name="Line 26"/>
          <p:cNvSpPr>
            <a:spLocks noChangeShapeType="1"/>
          </p:cNvSpPr>
          <p:nvPr/>
        </p:nvSpPr>
        <p:spPr bwMode="auto">
          <a:xfrm>
            <a:off x="1689100" y="5899150"/>
            <a:ext cx="3848100" cy="442913"/>
          </a:xfrm>
          <a:prstGeom prst="line">
            <a:avLst/>
          </a:prstGeom>
          <a:noFill/>
          <a:ln w="9525">
            <a:solidFill>
              <a:srgbClr val="FF0000"/>
            </a:solidFill>
            <a:round/>
            <a:headEnd/>
            <a:tailEnd type="triangle" w="med" len="med"/>
          </a:ln>
        </p:spPr>
        <p:txBody>
          <a:bodyPr/>
          <a:lstStyle/>
          <a:p>
            <a:endParaRPr lang="ru-RU"/>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B834141-E00C-431F-A4B8-27C014D975C0}" type="slidenum">
              <a:rPr lang="en-US">
                <a:solidFill>
                  <a:srgbClr val="000000"/>
                </a:solidFill>
                <a:latin typeface="Times New Roman" pitchFamily="18" charset="0"/>
                <a:cs typeface="Arial" charset="0"/>
              </a:rPr>
              <a:pPr fontAlgn="base">
                <a:spcBef>
                  <a:spcPct val="0"/>
                </a:spcBef>
                <a:spcAft>
                  <a:spcPct val="0"/>
                </a:spcAft>
              </a:pPr>
              <a:t>21</a:t>
            </a:fld>
            <a:endParaRPr lang="en-US">
              <a:solidFill>
                <a:srgbClr val="000000"/>
              </a:solidFill>
              <a:latin typeface="Times New Roman" pitchFamily="18" charset="0"/>
              <a:cs typeface="Arial" charset="0"/>
            </a:endParaRPr>
          </a:p>
        </p:txBody>
      </p:sp>
      <p:sp>
        <p:nvSpPr>
          <p:cNvPr id="56322" name="Rectangle 2"/>
          <p:cNvSpPr>
            <a:spLocks noGrp="1" noRot="1" noChangeAspect="1" noChangeArrowheads="1" noTextEdit="1"/>
          </p:cNvSpPr>
          <p:nvPr>
            <p:ph type="sldImg"/>
          </p:nvPr>
        </p:nvSpPr>
        <p:spPr bwMode="auto">
          <a:xfrm>
            <a:off x="166688" y="238125"/>
            <a:ext cx="2522537" cy="1893888"/>
          </a:xfrm>
          <a:noFill/>
          <a:ln>
            <a:solidFill>
              <a:srgbClr val="000000"/>
            </a:solidFill>
            <a:miter lim="800000"/>
            <a:headEnd/>
            <a:tailEnd/>
          </a:ln>
        </p:spPr>
      </p:sp>
      <p:sp>
        <p:nvSpPr>
          <p:cNvPr id="56323" name="Rectangle 3"/>
          <p:cNvSpPr>
            <a:spLocks noGrp="1" noChangeArrowheads="1"/>
          </p:cNvSpPr>
          <p:nvPr>
            <p:ph type="body" idx="1"/>
          </p:nvPr>
        </p:nvSpPr>
        <p:spPr bwMode="auto">
          <a:xfrm>
            <a:off x="2735263" y="301625"/>
            <a:ext cx="4122737" cy="1368425"/>
          </a:xfrm>
          <a:noFill/>
        </p:spPr>
        <p:txBody>
          <a:bodyPr wrap="square" numCol="1" anchor="t" anchorCtr="0" compatLnSpc="1">
            <a:prstTxWarp prst="textNoShape">
              <a:avLst/>
            </a:prstTxWarp>
          </a:bodyPr>
          <a:lstStyle/>
          <a:p>
            <a:pPr>
              <a:spcBef>
                <a:spcPct val="0"/>
              </a:spcBef>
            </a:pPr>
            <a:r>
              <a:rPr lang="en-US" sz="1800" smtClean="0">
                <a:latin typeface="Arial" charset="0"/>
              </a:rPr>
              <a:t>            Welcome to </a:t>
            </a:r>
            <a:r>
              <a:rPr lang="en-US" sz="1800" b="1" smtClean="0">
                <a:latin typeface="Arial" charset="0"/>
              </a:rPr>
              <a:t>Power Jeopardy</a:t>
            </a:r>
            <a:r>
              <a:rPr lang="en-US" sz="1600" b="1" smtClean="0">
                <a:latin typeface="Arial" charset="0"/>
              </a:rPr>
              <a:t>       </a:t>
            </a:r>
          </a:p>
          <a:p>
            <a:pPr>
              <a:lnSpc>
                <a:spcPct val="50000"/>
              </a:lnSpc>
              <a:spcBef>
                <a:spcPct val="0"/>
              </a:spcBef>
            </a:pPr>
            <a:r>
              <a:rPr lang="en-US" sz="1600" b="1" smtClean="0">
                <a:latin typeface="Arial" charset="0"/>
              </a:rPr>
              <a:t>                   </a:t>
            </a:r>
            <a:r>
              <a:rPr lang="en-US" sz="1000" smtClean="0">
                <a:latin typeface="Arial" charset="0"/>
                <a:cs typeface="Times New Roman" pitchFamily="18" charset="0"/>
              </a:rPr>
              <a:t>© Don Link, Indian Creek School, 2004</a:t>
            </a:r>
          </a:p>
          <a:p>
            <a:pPr>
              <a:spcBef>
                <a:spcPct val="0"/>
              </a:spcBef>
            </a:pPr>
            <a:endParaRPr lang="en-US" sz="200" smtClean="0">
              <a:latin typeface="Arial" charset="0"/>
              <a:cs typeface="Times New Roman" pitchFamily="18" charset="0"/>
            </a:endParaRPr>
          </a:p>
          <a:p>
            <a:pPr>
              <a:spcBef>
                <a:spcPct val="0"/>
              </a:spcBef>
            </a:pPr>
            <a:r>
              <a:rPr lang="en-US" smtClean="0">
                <a:latin typeface="Arial" charset="0"/>
                <a:cs typeface="Times New Roman" pitchFamily="18" charset="0"/>
              </a:rPr>
              <a:t>You can easily customize this template to create your own Jeopardy game.  Simply follow the step-by-step instruc-tions that appear on each slide.</a:t>
            </a:r>
            <a:endParaRPr lang="en-US" smtClean="0">
              <a:solidFill>
                <a:srgbClr val="FF0000"/>
              </a:solidFill>
              <a:latin typeface="Arial" charset="0"/>
              <a:cs typeface="Times New Roman" pitchFamily="18" charset="0"/>
            </a:endParaRPr>
          </a:p>
        </p:txBody>
      </p:sp>
      <p:sp>
        <p:nvSpPr>
          <p:cNvPr id="56324" name="Rectangle 4"/>
          <p:cNvSpPr>
            <a:spLocks noChangeArrowheads="1"/>
          </p:cNvSpPr>
          <p:nvPr/>
        </p:nvSpPr>
        <p:spPr bwMode="auto">
          <a:xfrm>
            <a:off x="247650" y="3771900"/>
            <a:ext cx="3497263" cy="2281238"/>
          </a:xfrm>
          <a:prstGeom prst="rect">
            <a:avLst/>
          </a:prstGeom>
          <a:noFill/>
          <a:ln w="9525">
            <a:noFill/>
            <a:miter lim="800000"/>
            <a:headEnd/>
            <a:tailEnd/>
          </a:ln>
        </p:spPr>
        <p:txBody>
          <a:bodyPr/>
          <a:lstStyle/>
          <a:p>
            <a:pPr marL="228600" indent="-228600">
              <a:buFontTx/>
              <a:buAutoNum type="arabicPeriod"/>
            </a:pPr>
            <a:r>
              <a:rPr lang="en-US" sz="1200">
                <a:solidFill>
                  <a:srgbClr val="000000"/>
                </a:solidFill>
                <a:cs typeface="Times New Roman" pitchFamily="18" charset="0"/>
              </a:rPr>
              <a:t>Print the notes for slides 1 through 3 by doing the following:</a:t>
            </a:r>
          </a:p>
          <a:p>
            <a:pPr marL="685800" lvl="1" indent="-228600">
              <a:buFontTx/>
              <a:buChar char="•"/>
            </a:pPr>
            <a:r>
              <a:rPr lang="en-US" sz="1200">
                <a:solidFill>
                  <a:srgbClr val="000000"/>
                </a:solidFill>
                <a:cs typeface="Times New Roman" pitchFamily="18" charset="0"/>
              </a:rPr>
              <a:t>Under </a:t>
            </a:r>
            <a:r>
              <a:rPr lang="en-US" sz="1200">
                <a:solidFill>
                  <a:srgbClr val="FF0000"/>
                </a:solidFill>
                <a:cs typeface="Times New Roman" pitchFamily="18" charset="0"/>
              </a:rPr>
              <a:t>File</a:t>
            </a:r>
            <a:r>
              <a:rPr lang="en-US" sz="1200">
                <a:solidFill>
                  <a:srgbClr val="000000"/>
                </a:solidFill>
                <a:cs typeface="Times New Roman" pitchFamily="18" charset="0"/>
              </a:rPr>
              <a:t> select </a:t>
            </a:r>
            <a:r>
              <a:rPr lang="en-US" sz="1200">
                <a:solidFill>
                  <a:srgbClr val="FF0000"/>
                </a:solidFill>
                <a:cs typeface="Times New Roman" pitchFamily="18" charset="0"/>
              </a:rPr>
              <a:t>Print…</a:t>
            </a:r>
            <a:endParaRPr lang="en-US" sz="1200">
              <a:solidFill>
                <a:srgbClr val="000000"/>
              </a:solidFill>
              <a:cs typeface="Times New Roman" pitchFamily="18" charset="0"/>
            </a:endParaRPr>
          </a:p>
          <a:p>
            <a:pPr marL="685800" lvl="1" indent="-228600">
              <a:buFontTx/>
              <a:buChar char="•"/>
            </a:pPr>
            <a:r>
              <a:rPr lang="en-US" sz="1200">
                <a:solidFill>
                  <a:srgbClr val="000000"/>
                </a:solidFill>
                <a:cs typeface="Times New Roman" pitchFamily="18" charset="0"/>
              </a:rPr>
              <a:t>In the section entitled Print Range, click the radio button for </a:t>
            </a:r>
            <a:r>
              <a:rPr lang="en-US" sz="1200">
                <a:solidFill>
                  <a:srgbClr val="FF0000"/>
                </a:solidFill>
                <a:cs typeface="Times New Roman" pitchFamily="18" charset="0"/>
              </a:rPr>
              <a:t>Slides</a:t>
            </a:r>
            <a:r>
              <a:rPr lang="en-US" sz="1200">
                <a:solidFill>
                  <a:srgbClr val="000000"/>
                </a:solidFill>
                <a:cs typeface="Times New Roman" pitchFamily="18" charset="0"/>
              </a:rPr>
              <a:t> and in the box to its right, type in </a:t>
            </a:r>
            <a:r>
              <a:rPr lang="en-US" sz="1200">
                <a:solidFill>
                  <a:srgbClr val="FF0000"/>
                </a:solidFill>
                <a:cs typeface="Times New Roman" pitchFamily="18" charset="0"/>
              </a:rPr>
              <a:t>1-3</a:t>
            </a:r>
            <a:r>
              <a:rPr lang="en-US" sz="1200">
                <a:solidFill>
                  <a:srgbClr val="000000"/>
                </a:solidFill>
                <a:cs typeface="Times New Roman" pitchFamily="18" charset="0"/>
              </a:rPr>
              <a:t>.</a:t>
            </a:r>
          </a:p>
          <a:p>
            <a:pPr marL="685800" lvl="1" indent="-228600">
              <a:buFontTx/>
              <a:buChar char="•"/>
            </a:pPr>
            <a:r>
              <a:rPr lang="en-US" sz="1200">
                <a:solidFill>
                  <a:srgbClr val="000000"/>
                </a:solidFill>
                <a:cs typeface="Times New Roman" pitchFamily="18" charset="0"/>
              </a:rPr>
              <a:t>Under </a:t>
            </a:r>
            <a:r>
              <a:rPr lang="en-US" sz="1200">
                <a:solidFill>
                  <a:srgbClr val="FF0000"/>
                </a:solidFill>
                <a:cs typeface="Times New Roman" pitchFamily="18" charset="0"/>
              </a:rPr>
              <a:t>Print what:</a:t>
            </a:r>
            <a:r>
              <a:rPr lang="en-US" sz="1200">
                <a:solidFill>
                  <a:srgbClr val="000000"/>
                </a:solidFill>
                <a:cs typeface="Times New Roman" pitchFamily="18" charset="0"/>
              </a:rPr>
              <a:t>, select </a:t>
            </a:r>
            <a:r>
              <a:rPr lang="en-US" sz="1200">
                <a:solidFill>
                  <a:srgbClr val="FF0000"/>
                </a:solidFill>
                <a:cs typeface="Times New Roman" pitchFamily="18" charset="0"/>
              </a:rPr>
              <a:t>Notes Pages</a:t>
            </a:r>
            <a:r>
              <a:rPr lang="en-US" sz="1200">
                <a:solidFill>
                  <a:srgbClr val="000000"/>
                </a:solidFill>
                <a:cs typeface="Times New Roman" pitchFamily="18" charset="0"/>
              </a:rPr>
              <a:t>. </a:t>
            </a:r>
          </a:p>
          <a:p>
            <a:pPr marL="685800" lvl="1" indent="-228600"/>
            <a:endParaRPr lang="en-US" sz="600">
              <a:solidFill>
                <a:srgbClr val="000000"/>
              </a:solidFill>
              <a:cs typeface="Times New Roman" pitchFamily="18" charset="0"/>
            </a:endParaRPr>
          </a:p>
          <a:p>
            <a:pPr marL="685800" lvl="1" indent="-228600"/>
            <a:r>
              <a:rPr lang="en-US" sz="1200">
                <a:solidFill>
                  <a:srgbClr val="000000"/>
                </a:solidFill>
                <a:cs typeface="Times New Roman" pitchFamily="18" charset="0"/>
              </a:rPr>
              <a:t>	At this point, the Print pop-up should look like the picture at the right.</a:t>
            </a:r>
          </a:p>
          <a:p>
            <a:pPr marL="685800" lvl="1" indent="-228600"/>
            <a:endParaRPr lang="en-US" sz="600">
              <a:solidFill>
                <a:srgbClr val="000000"/>
              </a:solidFill>
              <a:cs typeface="Times New Roman" pitchFamily="18" charset="0"/>
            </a:endParaRPr>
          </a:p>
          <a:p>
            <a:pPr marL="685800" lvl="1" indent="-228600">
              <a:buFontTx/>
              <a:buChar char="•"/>
            </a:pPr>
            <a:r>
              <a:rPr lang="en-US" sz="1200">
                <a:solidFill>
                  <a:srgbClr val="000000"/>
                </a:solidFill>
                <a:cs typeface="Times New Roman" pitchFamily="18" charset="0"/>
              </a:rPr>
              <a:t>Click </a:t>
            </a:r>
            <a:r>
              <a:rPr lang="en-US" sz="1200">
                <a:solidFill>
                  <a:srgbClr val="FF0000"/>
                </a:solidFill>
                <a:cs typeface="Times New Roman" pitchFamily="18" charset="0"/>
              </a:rPr>
              <a:t>OK</a:t>
            </a:r>
          </a:p>
        </p:txBody>
      </p:sp>
      <p:grpSp>
        <p:nvGrpSpPr>
          <p:cNvPr id="56325" name="Group 5"/>
          <p:cNvGrpSpPr>
            <a:grpSpLocks/>
          </p:cNvGrpSpPr>
          <p:nvPr/>
        </p:nvGrpSpPr>
        <p:grpSpPr bwMode="auto">
          <a:xfrm>
            <a:off x="3913188" y="3398838"/>
            <a:ext cx="2765425" cy="3122612"/>
            <a:chOff x="1578" y="810"/>
            <a:chExt cx="1934" cy="2008"/>
          </a:xfrm>
        </p:grpSpPr>
        <p:pic>
          <p:nvPicPr>
            <p:cNvPr id="56338" name="Picture 6"/>
            <p:cNvPicPr>
              <a:picLocks noChangeAspect="1" noChangeArrowheads="1"/>
            </p:cNvPicPr>
            <p:nvPr/>
          </p:nvPicPr>
          <p:blipFill>
            <a:blip r:embed="rId3"/>
            <a:srcRect/>
            <a:stretch>
              <a:fillRect/>
            </a:stretch>
          </p:blipFill>
          <p:spPr bwMode="auto">
            <a:xfrm>
              <a:off x="1584" y="810"/>
              <a:ext cx="1928" cy="2008"/>
            </a:xfrm>
            <a:prstGeom prst="rect">
              <a:avLst/>
            </a:prstGeom>
            <a:noFill/>
            <a:ln w="9525">
              <a:noFill/>
              <a:miter lim="800000"/>
              <a:headEnd/>
              <a:tailEnd/>
            </a:ln>
          </p:spPr>
        </p:pic>
        <p:sp>
          <p:nvSpPr>
            <p:cNvPr id="56339" name="Oval 7"/>
            <p:cNvSpPr>
              <a:spLocks noChangeArrowheads="1"/>
            </p:cNvSpPr>
            <p:nvPr/>
          </p:nvSpPr>
          <p:spPr bwMode="auto">
            <a:xfrm>
              <a:off x="1638" y="1692"/>
              <a:ext cx="456" cy="180"/>
            </a:xfrm>
            <a:prstGeom prst="ellipse">
              <a:avLst/>
            </a:prstGeom>
            <a:noFill/>
            <a:ln w="19050">
              <a:solidFill>
                <a:srgbClr val="FF0000"/>
              </a:solidFill>
              <a:round/>
              <a:headEnd/>
              <a:tailEnd/>
            </a:ln>
          </p:spPr>
          <p:txBody>
            <a:bodyPr wrap="none" anchor="ctr"/>
            <a:lstStyle/>
            <a:p>
              <a:endParaRPr lang="ru-RU" sz="1200">
                <a:solidFill>
                  <a:srgbClr val="000000"/>
                </a:solidFill>
              </a:endParaRPr>
            </a:p>
          </p:txBody>
        </p:sp>
        <p:sp>
          <p:nvSpPr>
            <p:cNvPr id="56340" name="Oval 8"/>
            <p:cNvSpPr>
              <a:spLocks noChangeArrowheads="1"/>
            </p:cNvSpPr>
            <p:nvPr/>
          </p:nvSpPr>
          <p:spPr bwMode="auto">
            <a:xfrm>
              <a:off x="1578" y="2100"/>
              <a:ext cx="456" cy="180"/>
            </a:xfrm>
            <a:prstGeom prst="ellipse">
              <a:avLst/>
            </a:prstGeom>
            <a:noFill/>
            <a:ln w="19050">
              <a:solidFill>
                <a:srgbClr val="FF0000"/>
              </a:solidFill>
              <a:round/>
              <a:headEnd/>
              <a:tailEnd/>
            </a:ln>
          </p:spPr>
          <p:txBody>
            <a:bodyPr wrap="none" anchor="ctr"/>
            <a:lstStyle/>
            <a:p>
              <a:endParaRPr lang="ru-RU" sz="1200">
                <a:solidFill>
                  <a:srgbClr val="000000"/>
                </a:solidFill>
              </a:endParaRPr>
            </a:p>
          </p:txBody>
        </p:sp>
      </p:grpSp>
      <p:sp>
        <p:nvSpPr>
          <p:cNvPr id="56326" name="Line 10"/>
          <p:cNvSpPr>
            <a:spLocks noChangeShapeType="1"/>
          </p:cNvSpPr>
          <p:nvPr/>
        </p:nvSpPr>
        <p:spPr bwMode="auto">
          <a:xfrm>
            <a:off x="3241675" y="4781550"/>
            <a:ext cx="755650" cy="100013"/>
          </a:xfrm>
          <a:prstGeom prst="line">
            <a:avLst/>
          </a:prstGeom>
          <a:noFill/>
          <a:ln w="9525">
            <a:solidFill>
              <a:srgbClr val="FF0000"/>
            </a:solidFill>
            <a:round/>
            <a:headEnd/>
            <a:tailEnd type="triangle" w="med" len="med"/>
          </a:ln>
        </p:spPr>
        <p:txBody>
          <a:bodyPr/>
          <a:lstStyle/>
          <a:p>
            <a:endParaRPr lang="ru-RU"/>
          </a:p>
        </p:txBody>
      </p:sp>
      <p:sp>
        <p:nvSpPr>
          <p:cNvPr id="56327" name="Line 11"/>
          <p:cNvSpPr>
            <a:spLocks noChangeShapeType="1"/>
          </p:cNvSpPr>
          <p:nvPr/>
        </p:nvSpPr>
        <p:spPr bwMode="auto">
          <a:xfrm>
            <a:off x="3498850" y="5114925"/>
            <a:ext cx="450850" cy="338138"/>
          </a:xfrm>
          <a:prstGeom prst="line">
            <a:avLst/>
          </a:prstGeom>
          <a:noFill/>
          <a:ln w="9525">
            <a:solidFill>
              <a:srgbClr val="FF0000"/>
            </a:solidFill>
            <a:round/>
            <a:headEnd/>
            <a:tailEnd type="triangle" w="med" len="med"/>
          </a:ln>
        </p:spPr>
        <p:txBody>
          <a:bodyPr/>
          <a:lstStyle/>
          <a:p>
            <a:endParaRPr lang="ru-RU"/>
          </a:p>
        </p:txBody>
      </p:sp>
      <p:sp>
        <p:nvSpPr>
          <p:cNvPr id="56328" name="Rectangle 12"/>
          <p:cNvSpPr>
            <a:spLocks noChangeArrowheads="1"/>
          </p:cNvSpPr>
          <p:nvPr/>
        </p:nvSpPr>
        <p:spPr bwMode="auto">
          <a:xfrm>
            <a:off x="247650" y="6061075"/>
            <a:ext cx="3621088" cy="935038"/>
          </a:xfrm>
          <a:prstGeom prst="rect">
            <a:avLst/>
          </a:prstGeom>
          <a:noFill/>
          <a:ln w="9525">
            <a:noFill/>
            <a:miter lim="800000"/>
            <a:headEnd/>
            <a:tailEnd/>
          </a:ln>
        </p:spPr>
        <p:txBody>
          <a:bodyPr/>
          <a:lstStyle/>
          <a:p>
            <a:pPr marL="228600" indent="-228600">
              <a:spcBef>
                <a:spcPct val="30000"/>
              </a:spcBef>
            </a:pPr>
            <a:r>
              <a:rPr lang="en-US" sz="1200">
                <a:solidFill>
                  <a:srgbClr val="000000"/>
                </a:solidFill>
                <a:cs typeface="Times New Roman" pitchFamily="18" charset="0"/>
              </a:rPr>
              <a:t>2.	Now that you have printed instructions for tailoring the game, you can make the needed changes to each slide by moving into Slide View.  Simply </a:t>
            </a:r>
            <a:r>
              <a:rPr lang="en-US" sz="1200" u="sng">
                <a:solidFill>
                  <a:srgbClr val="000000"/>
                </a:solidFill>
                <a:cs typeface="Times New Roman" pitchFamily="18" charset="0"/>
              </a:rPr>
              <a:t>double click the blue slide above</a:t>
            </a:r>
            <a:r>
              <a:rPr lang="en-US" sz="1200">
                <a:solidFill>
                  <a:srgbClr val="000000"/>
                </a:solidFill>
                <a:cs typeface="Times New Roman" pitchFamily="18" charset="0"/>
              </a:rPr>
              <a:t>.</a:t>
            </a:r>
          </a:p>
        </p:txBody>
      </p:sp>
      <p:sp>
        <p:nvSpPr>
          <p:cNvPr id="56329" name="Rectangle 14"/>
          <p:cNvSpPr>
            <a:spLocks noChangeArrowheads="1"/>
          </p:cNvSpPr>
          <p:nvPr/>
        </p:nvSpPr>
        <p:spPr bwMode="auto">
          <a:xfrm>
            <a:off x="247650" y="7035800"/>
            <a:ext cx="3621088" cy="2643188"/>
          </a:xfrm>
          <a:prstGeom prst="rect">
            <a:avLst/>
          </a:prstGeom>
          <a:noFill/>
          <a:ln w="9525">
            <a:noFill/>
            <a:miter lim="800000"/>
            <a:headEnd/>
            <a:tailEnd/>
          </a:ln>
        </p:spPr>
        <p:txBody>
          <a:bodyPr/>
          <a:lstStyle/>
          <a:p>
            <a:pPr marL="228600" indent="-228600">
              <a:spcBef>
                <a:spcPct val="30000"/>
              </a:spcBef>
              <a:buFontTx/>
              <a:buAutoNum type="arabicPeriod" startAt="3"/>
            </a:pPr>
            <a:r>
              <a:rPr lang="en-US" sz="1200">
                <a:solidFill>
                  <a:srgbClr val="000000"/>
                </a:solidFill>
                <a:cs typeface="Times New Roman" pitchFamily="18" charset="0"/>
              </a:rPr>
              <a:t>Change Slide 1:</a:t>
            </a:r>
          </a:p>
          <a:p>
            <a:pPr marL="685800" lvl="1" indent="-228600">
              <a:spcBef>
                <a:spcPct val="30000"/>
              </a:spcBef>
              <a:buFontTx/>
              <a:buChar char="•"/>
            </a:pPr>
            <a:r>
              <a:rPr lang="en-US" sz="1200">
                <a:solidFill>
                  <a:srgbClr val="000000"/>
                </a:solidFill>
                <a:cs typeface="Times New Roman" pitchFamily="18" charset="0"/>
              </a:rPr>
              <a:t>Double click on the word </a:t>
            </a:r>
            <a:r>
              <a:rPr lang="en-US" sz="1200">
                <a:solidFill>
                  <a:srgbClr val="FF0000"/>
                </a:solidFill>
                <a:cs typeface="Times New Roman" pitchFamily="18" charset="0"/>
              </a:rPr>
              <a:t>Subject</a:t>
            </a:r>
            <a:r>
              <a:rPr lang="en-US" sz="1200">
                <a:solidFill>
                  <a:srgbClr val="000000"/>
                </a:solidFill>
                <a:cs typeface="Times New Roman" pitchFamily="18" charset="0"/>
              </a:rPr>
              <a:t>, and type in the subject you want in its place (e.g., Math).</a:t>
            </a:r>
          </a:p>
          <a:p>
            <a:pPr marL="685800" lvl="1" indent="-228600">
              <a:spcBef>
                <a:spcPct val="30000"/>
              </a:spcBef>
              <a:buFontTx/>
              <a:buChar char="•"/>
            </a:pPr>
            <a:r>
              <a:rPr lang="en-US" sz="1200">
                <a:solidFill>
                  <a:srgbClr val="000000"/>
                </a:solidFill>
                <a:cs typeface="Times New Roman" pitchFamily="18" charset="0"/>
              </a:rPr>
              <a:t>Double click on the word </a:t>
            </a:r>
            <a:r>
              <a:rPr lang="en-US" sz="1200">
                <a:solidFill>
                  <a:srgbClr val="FF0000"/>
                </a:solidFill>
                <a:cs typeface="Times New Roman" pitchFamily="18" charset="0"/>
              </a:rPr>
              <a:t>Teacher</a:t>
            </a:r>
            <a:r>
              <a:rPr lang="en-US" sz="1200">
                <a:solidFill>
                  <a:srgbClr val="000000"/>
                </a:solidFill>
                <a:cs typeface="Times New Roman" pitchFamily="18" charset="0"/>
              </a:rPr>
              <a:t> in the bottom right of the slide, and type over it with your name (e.g., Mr. Link).</a:t>
            </a:r>
          </a:p>
          <a:p>
            <a:pPr marL="685800" lvl="1" indent="-228600">
              <a:spcBef>
                <a:spcPct val="30000"/>
              </a:spcBef>
            </a:pPr>
            <a:r>
              <a:rPr lang="en-US" sz="1200">
                <a:solidFill>
                  <a:srgbClr val="000000"/>
                </a:solidFill>
                <a:cs typeface="Times New Roman" pitchFamily="18" charset="0"/>
              </a:rPr>
              <a:t>	After doing this, the new slide will look something like this:</a:t>
            </a:r>
          </a:p>
          <a:p>
            <a:pPr marL="228600" indent="-228600">
              <a:spcBef>
                <a:spcPct val="30000"/>
              </a:spcBef>
            </a:pPr>
            <a:endParaRPr lang="en-US" sz="600">
              <a:solidFill>
                <a:srgbClr val="000000"/>
              </a:solidFill>
              <a:cs typeface="Times New Roman" pitchFamily="18" charset="0"/>
            </a:endParaRPr>
          </a:p>
          <a:p>
            <a:pPr marL="228600" indent="-228600">
              <a:spcBef>
                <a:spcPct val="30000"/>
              </a:spcBef>
            </a:pPr>
            <a:r>
              <a:rPr lang="en-US" sz="1200">
                <a:solidFill>
                  <a:srgbClr val="000000"/>
                </a:solidFill>
                <a:cs typeface="Times New Roman" pitchFamily="18" charset="0"/>
              </a:rPr>
              <a:t>4.	Go on to the next slide.</a:t>
            </a:r>
          </a:p>
        </p:txBody>
      </p:sp>
      <p:pic>
        <p:nvPicPr>
          <p:cNvPr id="56330" name="Picture 16"/>
          <p:cNvPicPr>
            <a:picLocks noChangeAspect="1" noChangeArrowheads="1"/>
          </p:cNvPicPr>
          <p:nvPr/>
        </p:nvPicPr>
        <p:blipFill>
          <a:blip r:embed="rId4"/>
          <a:srcRect/>
          <a:stretch>
            <a:fillRect/>
          </a:stretch>
        </p:blipFill>
        <p:spPr bwMode="auto">
          <a:xfrm>
            <a:off x="3913188" y="7004050"/>
            <a:ext cx="2770187" cy="2260600"/>
          </a:xfrm>
          <a:prstGeom prst="rect">
            <a:avLst/>
          </a:prstGeom>
          <a:noFill/>
          <a:ln w="9525">
            <a:noFill/>
            <a:miter lim="800000"/>
            <a:headEnd/>
            <a:tailEnd/>
          </a:ln>
        </p:spPr>
      </p:pic>
      <p:sp>
        <p:nvSpPr>
          <p:cNvPr id="56331" name="Line 17"/>
          <p:cNvSpPr>
            <a:spLocks noChangeShapeType="1"/>
          </p:cNvSpPr>
          <p:nvPr/>
        </p:nvSpPr>
        <p:spPr bwMode="auto">
          <a:xfrm>
            <a:off x="2486025" y="8983663"/>
            <a:ext cx="1352550" cy="0"/>
          </a:xfrm>
          <a:prstGeom prst="line">
            <a:avLst/>
          </a:prstGeom>
          <a:noFill/>
          <a:ln w="9525">
            <a:solidFill>
              <a:schemeClr val="tx1"/>
            </a:solidFill>
            <a:round/>
            <a:headEnd/>
            <a:tailEnd type="triangle" w="med" len="med"/>
          </a:ln>
        </p:spPr>
        <p:txBody>
          <a:bodyPr/>
          <a:lstStyle/>
          <a:p>
            <a:endParaRPr lang="ru-RU"/>
          </a:p>
        </p:txBody>
      </p:sp>
      <p:sp>
        <p:nvSpPr>
          <p:cNvPr id="56332" name="Line 18"/>
          <p:cNvSpPr>
            <a:spLocks noChangeShapeType="1"/>
          </p:cNvSpPr>
          <p:nvPr/>
        </p:nvSpPr>
        <p:spPr bwMode="auto">
          <a:xfrm flipV="1">
            <a:off x="1885950" y="7658100"/>
            <a:ext cx="2838450" cy="206375"/>
          </a:xfrm>
          <a:prstGeom prst="line">
            <a:avLst/>
          </a:prstGeom>
          <a:noFill/>
          <a:ln w="9525">
            <a:solidFill>
              <a:srgbClr val="FF0000"/>
            </a:solidFill>
            <a:round/>
            <a:headEnd/>
            <a:tailEnd type="triangle" w="med" len="med"/>
          </a:ln>
        </p:spPr>
        <p:txBody>
          <a:bodyPr/>
          <a:lstStyle/>
          <a:p>
            <a:endParaRPr lang="ru-RU"/>
          </a:p>
        </p:txBody>
      </p:sp>
      <p:sp>
        <p:nvSpPr>
          <p:cNvPr id="56333" name="Line 19"/>
          <p:cNvSpPr>
            <a:spLocks noChangeShapeType="1"/>
          </p:cNvSpPr>
          <p:nvPr/>
        </p:nvSpPr>
        <p:spPr bwMode="auto">
          <a:xfrm>
            <a:off x="3219450" y="8548688"/>
            <a:ext cx="2714625" cy="423862"/>
          </a:xfrm>
          <a:prstGeom prst="line">
            <a:avLst/>
          </a:prstGeom>
          <a:noFill/>
          <a:ln w="9525">
            <a:solidFill>
              <a:srgbClr val="FF0000"/>
            </a:solidFill>
            <a:round/>
            <a:headEnd/>
            <a:tailEnd type="triangle" w="med" len="med"/>
          </a:ln>
        </p:spPr>
        <p:txBody>
          <a:bodyPr/>
          <a:lstStyle/>
          <a:p>
            <a:endParaRPr lang="ru-RU"/>
          </a:p>
        </p:txBody>
      </p:sp>
      <p:sp>
        <p:nvSpPr>
          <p:cNvPr id="56334" name="Text Box 20"/>
          <p:cNvSpPr txBox="1">
            <a:spLocks noChangeArrowheads="1"/>
          </p:cNvSpPr>
          <p:nvPr/>
        </p:nvSpPr>
        <p:spPr bwMode="auto">
          <a:xfrm>
            <a:off x="254000" y="2281238"/>
            <a:ext cx="6332538" cy="862012"/>
          </a:xfrm>
          <a:prstGeom prst="rect">
            <a:avLst/>
          </a:prstGeom>
          <a:noFill/>
          <a:ln w="9525">
            <a:solidFill>
              <a:schemeClr val="tx1"/>
            </a:solidFill>
            <a:miter lim="800000"/>
            <a:headEnd/>
            <a:tailEnd/>
          </a:ln>
        </p:spPr>
        <p:txBody>
          <a:bodyPr>
            <a:spAutoFit/>
          </a:bodyPr>
          <a:lstStyle/>
          <a:p>
            <a:r>
              <a:rPr lang="en-US" sz="1400" b="1">
                <a:solidFill>
                  <a:srgbClr val="000000"/>
                </a:solidFill>
              </a:rPr>
              <a:t>Slide 1-Title</a:t>
            </a:r>
          </a:p>
          <a:p>
            <a:r>
              <a:rPr lang="en-US" sz="1200">
                <a:solidFill>
                  <a:srgbClr val="000000"/>
                </a:solidFill>
              </a:rPr>
              <a:t>This slide begins the game.  When you first start the presentation, the screen appears all blue.  When you click the mouse button, the Jeopardy theme song plays, and the title and “Hosted by” text slowly move into place.</a:t>
            </a:r>
          </a:p>
        </p:txBody>
      </p:sp>
      <p:sp>
        <p:nvSpPr>
          <p:cNvPr id="56335" name="Text Box 22"/>
          <p:cNvSpPr txBox="1">
            <a:spLocks noChangeArrowheads="1"/>
          </p:cNvSpPr>
          <p:nvPr/>
        </p:nvSpPr>
        <p:spPr bwMode="auto">
          <a:xfrm>
            <a:off x="247650" y="3394075"/>
            <a:ext cx="3448050" cy="276225"/>
          </a:xfrm>
          <a:prstGeom prst="rect">
            <a:avLst/>
          </a:prstGeom>
          <a:noFill/>
          <a:ln w="9525">
            <a:noFill/>
            <a:miter lim="800000"/>
            <a:headEnd/>
            <a:tailEnd/>
          </a:ln>
        </p:spPr>
        <p:txBody>
          <a:bodyPr wrap="none">
            <a:spAutoFit/>
          </a:bodyPr>
          <a:lstStyle/>
          <a:p>
            <a:r>
              <a:rPr lang="en-US" sz="1200" b="1">
                <a:solidFill>
                  <a:srgbClr val="000000"/>
                </a:solidFill>
              </a:rPr>
              <a:t>To tailor this slide, follow these instructions:</a:t>
            </a:r>
          </a:p>
        </p:txBody>
      </p:sp>
      <p:pic>
        <p:nvPicPr>
          <p:cNvPr id="56336" name="Picture 25" descr="Picture1-web"/>
          <p:cNvPicPr>
            <a:picLocks noChangeAspect="1" noChangeArrowheads="1"/>
          </p:cNvPicPr>
          <p:nvPr/>
        </p:nvPicPr>
        <p:blipFill>
          <a:blip r:embed="rId5"/>
          <a:srcRect/>
          <a:stretch>
            <a:fillRect/>
          </a:stretch>
        </p:blipFill>
        <p:spPr bwMode="auto">
          <a:xfrm>
            <a:off x="2844800" y="209550"/>
            <a:ext cx="698500" cy="673100"/>
          </a:xfrm>
          <a:prstGeom prst="rect">
            <a:avLst/>
          </a:prstGeom>
          <a:noFill/>
          <a:ln w="9525">
            <a:noFill/>
            <a:miter lim="800000"/>
            <a:headEnd/>
            <a:tailEnd/>
          </a:ln>
        </p:spPr>
      </p:pic>
      <p:sp>
        <p:nvSpPr>
          <p:cNvPr id="56337" name="Line 26"/>
          <p:cNvSpPr>
            <a:spLocks noChangeShapeType="1"/>
          </p:cNvSpPr>
          <p:nvPr/>
        </p:nvSpPr>
        <p:spPr bwMode="auto">
          <a:xfrm>
            <a:off x="1689100" y="5899150"/>
            <a:ext cx="3848100" cy="442913"/>
          </a:xfrm>
          <a:prstGeom prst="line">
            <a:avLst/>
          </a:prstGeom>
          <a:noFill/>
          <a:ln w="9525">
            <a:solidFill>
              <a:srgbClr val="FF0000"/>
            </a:solidFill>
            <a:round/>
            <a:headEnd/>
            <a:tailEnd type="triangle" w="med" len="med"/>
          </a:ln>
        </p:spPr>
        <p:txBody>
          <a:bodyPr/>
          <a:lstStyle/>
          <a:p>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392A40B-E8F9-4C60-AC6C-A96670FEF9B1}" type="slidenum">
              <a:rPr lang="en-US">
                <a:solidFill>
                  <a:srgbClr val="000000"/>
                </a:solidFill>
                <a:latin typeface="Times New Roman" pitchFamily="18" charset="0"/>
                <a:cs typeface="Arial" charset="0"/>
              </a:rPr>
              <a:pPr fontAlgn="base">
                <a:spcBef>
                  <a:spcPct val="0"/>
                </a:spcBef>
                <a:spcAft>
                  <a:spcPct val="0"/>
                </a:spcAft>
              </a:pPr>
              <a:t>3</a:t>
            </a:fld>
            <a:endParaRPr lang="en-US">
              <a:solidFill>
                <a:srgbClr val="000000"/>
              </a:solidFill>
              <a:latin typeface="Times New Roman" pitchFamily="18" charset="0"/>
              <a:cs typeface="Arial" charset="0"/>
            </a:endParaRPr>
          </a:p>
        </p:txBody>
      </p:sp>
      <p:sp>
        <p:nvSpPr>
          <p:cNvPr id="19458" name="Rectangle 2"/>
          <p:cNvSpPr>
            <a:spLocks noGrp="1" noRot="1" noChangeAspect="1" noChangeArrowheads="1" noTextEdit="1"/>
          </p:cNvSpPr>
          <p:nvPr>
            <p:ph type="sldImg"/>
          </p:nvPr>
        </p:nvSpPr>
        <p:spPr bwMode="auto">
          <a:xfrm>
            <a:off x="166688" y="238125"/>
            <a:ext cx="2522537" cy="1893888"/>
          </a:xfrm>
          <a:noFill/>
          <a:ln>
            <a:solidFill>
              <a:srgbClr val="000000"/>
            </a:solidFill>
            <a:miter lim="800000"/>
            <a:headEnd/>
            <a:tailEnd/>
          </a:ln>
        </p:spPr>
      </p:sp>
      <p:sp>
        <p:nvSpPr>
          <p:cNvPr id="19459" name="Rectangle 3"/>
          <p:cNvSpPr>
            <a:spLocks noGrp="1" noChangeArrowheads="1"/>
          </p:cNvSpPr>
          <p:nvPr>
            <p:ph type="body" idx="1"/>
          </p:nvPr>
        </p:nvSpPr>
        <p:spPr bwMode="auto">
          <a:xfrm>
            <a:off x="2735263" y="301625"/>
            <a:ext cx="4122737" cy="1368425"/>
          </a:xfrm>
          <a:noFill/>
        </p:spPr>
        <p:txBody>
          <a:bodyPr wrap="square" numCol="1" anchor="t" anchorCtr="0" compatLnSpc="1">
            <a:prstTxWarp prst="textNoShape">
              <a:avLst/>
            </a:prstTxWarp>
          </a:bodyPr>
          <a:lstStyle/>
          <a:p>
            <a:pPr>
              <a:spcBef>
                <a:spcPct val="0"/>
              </a:spcBef>
            </a:pPr>
            <a:r>
              <a:rPr lang="en-US" sz="1800" smtClean="0">
                <a:latin typeface="Arial" charset="0"/>
              </a:rPr>
              <a:t>            Welcome to </a:t>
            </a:r>
            <a:r>
              <a:rPr lang="en-US" sz="1800" b="1" smtClean="0">
                <a:latin typeface="Arial" charset="0"/>
              </a:rPr>
              <a:t>Power Jeopardy</a:t>
            </a:r>
            <a:r>
              <a:rPr lang="en-US" sz="1600" b="1" smtClean="0">
                <a:latin typeface="Arial" charset="0"/>
              </a:rPr>
              <a:t>       </a:t>
            </a:r>
          </a:p>
          <a:p>
            <a:pPr>
              <a:lnSpc>
                <a:spcPct val="50000"/>
              </a:lnSpc>
              <a:spcBef>
                <a:spcPct val="0"/>
              </a:spcBef>
            </a:pPr>
            <a:r>
              <a:rPr lang="en-US" sz="1600" b="1" smtClean="0">
                <a:latin typeface="Arial" charset="0"/>
              </a:rPr>
              <a:t>                   </a:t>
            </a:r>
            <a:r>
              <a:rPr lang="en-US" sz="1000" smtClean="0">
                <a:latin typeface="Arial" charset="0"/>
                <a:cs typeface="Times New Roman" pitchFamily="18" charset="0"/>
              </a:rPr>
              <a:t>© Don Link, Indian Creek School, 2004</a:t>
            </a:r>
          </a:p>
          <a:p>
            <a:pPr>
              <a:spcBef>
                <a:spcPct val="0"/>
              </a:spcBef>
            </a:pPr>
            <a:endParaRPr lang="en-US" sz="200" smtClean="0">
              <a:latin typeface="Arial" charset="0"/>
              <a:cs typeface="Times New Roman" pitchFamily="18" charset="0"/>
            </a:endParaRPr>
          </a:p>
          <a:p>
            <a:pPr>
              <a:spcBef>
                <a:spcPct val="0"/>
              </a:spcBef>
            </a:pPr>
            <a:r>
              <a:rPr lang="en-US" smtClean="0">
                <a:latin typeface="Arial" charset="0"/>
                <a:cs typeface="Times New Roman" pitchFamily="18" charset="0"/>
              </a:rPr>
              <a:t>You can easily customize this template to create your own Jeopardy game.  Simply follow the step-by-step instruc-tions that appear on each slide.</a:t>
            </a:r>
            <a:endParaRPr lang="en-US" smtClean="0">
              <a:solidFill>
                <a:srgbClr val="FF0000"/>
              </a:solidFill>
              <a:latin typeface="Arial" charset="0"/>
              <a:cs typeface="Times New Roman" pitchFamily="18" charset="0"/>
            </a:endParaRPr>
          </a:p>
        </p:txBody>
      </p:sp>
      <p:sp>
        <p:nvSpPr>
          <p:cNvPr id="19460" name="Rectangle 4"/>
          <p:cNvSpPr>
            <a:spLocks noChangeArrowheads="1"/>
          </p:cNvSpPr>
          <p:nvPr/>
        </p:nvSpPr>
        <p:spPr bwMode="auto">
          <a:xfrm>
            <a:off x="247650" y="3771900"/>
            <a:ext cx="3497263" cy="2281238"/>
          </a:xfrm>
          <a:prstGeom prst="rect">
            <a:avLst/>
          </a:prstGeom>
          <a:noFill/>
          <a:ln w="9525">
            <a:noFill/>
            <a:miter lim="800000"/>
            <a:headEnd/>
            <a:tailEnd/>
          </a:ln>
        </p:spPr>
        <p:txBody>
          <a:bodyPr/>
          <a:lstStyle/>
          <a:p>
            <a:pPr marL="228600" indent="-228600">
              <a:buFontTx/>
              <a:buAutoNum type="arabicPeriod"/>
            </a:pPr>
            <a:r>
              <a:rPr lang="en-US" sz="1200">
                <a:solidFill>
                  <a:srgbClr val="000000"/>
                </a:solidFill>
                <a:cs typeface="Times New Roman" pitchFamily="18" charset="0"/>
              </a:rPr>
              <a:t>Print the notes for slides 1 through 3 by doing the following:</a:t>
            </a:r>
          </a:p>
          <a:p>
            <a:pPr marL="685800" lvl="1" indent="-228600">
              <a:buFontTx/>
              <a:buChar char="•"/>
            </a:pPr>
            <a:r>
              <a:rPr lang="en-US" sz="1200">
                <a:solidFill>
                  <a:srgbClr val="000000"/>
                </a:solidFill>
                <a:cs typeface="Times New Roman" pitchFamily="18" charset="0"/>
              </a:rPr>
              <a:t>Under </a:t>
            </a:r>
            <a:r>
              <a:rPr lang="en-US" sz="1200">
                <a:solidFill>
                  <a:srgbClr val="FF0000"/>
                </a:solidFill>
                <a:cs typeface="Times New Roman" pitchFamily="18" charset="0"/>
              </a:rPr>
              <a:t>File</a:t>
            </a:r>
            <a:r>
              <a:rPr lang="en-US" sz="1200">
                <a:solidFill>
                  <a:srgbClr val="000000"/>
                </a:solidFill>
                <a:cs typeface="Times New Roman" pitchFamily="18" charset="0"/>
              </a:rPr>
              <a:t> select </a:t>
            </a:r>
            <a:r>
              <a:rPr lang="en-US" sz="1200">
                <a:solidFill>
                  <a:srgbClr val="FF0000"/>
                </a:solidFill>
                <a:cs typeface="Times New Roman" pitchFamily="18" charset="0"/>
              </a:rPr>
              <a:t>Print…</a:t>
            </a:r>
            <a:endParaRPr lang="en-US" sz="1200">
              <a:solidFill>
                <a:srgbClr val="000000"/>
              </a:solidFill>
              <a:cs typeface="Times New Roman" pitchFamily="18" charset="0"/>
            </a:endParaRPr>
          </a:p>
          <a:p>
            <a:pPr marL="685800" lvl="1" indent="-228600">
              <a:buFontTx/>
              <a:buChar char="•"/>
            </a:pPr>
            <a:r>
              <a:rPr lang="en-US" sz="1200">
                <a:solidFill>
                  <a:srgbClr val="000000"/>
                </a:solidFill>
                <a:cs typeface="Times New Roman" pitchFamily="18" charset="0"/>
              </a:rPr>
              <a:t>In the section entitled Print Range, click the radio button for </a:t>
            </a:r>
            <a:r>
              <a:rPr lang="en-US" sz="1200">
                <a:solidFill>
                  <a:srgbClr val="FF0000"/>
                </a:solidFill>
                <a:cs typeface="Times New Roman" pitchFamily="18" charset="0"/>
              </a:rPr>
              <a:t>Slides</a:t>
            </a:r>
            <a:r>
              <a:rPr lang="en-US" sz="1200">
                <a:solidFill>
                  <a:srgbClr val="000000"/>
                </a:solidFill>
                <a:cs typeface="Times New Roman" pitchFamily="18" charset="0"/>
              </a:rPr>
              <a:t> and in the box to its right, type in </a:t>
            </a:r>
            <a:r>
              <a:rPr lang="en-US" sz="1200">
                <a:solidFill>
                  <a:srgbClr val="FF0000"/>
                </a:solidFill>
                <a:cs typeface="Times New Roman" pitchFamily="18" charset="0"/>
              </a:rPr>
              <a:t>1-3</a:t>
            </a:r>
            <a:r>
              <a:rPr lang="en-US" sz="1200">
                <a:solidFill>
                  <a:srgbClr val="000000"/>
                </a:solidFill>
                <a:cs typeface="Times New Roman" pitchFamily="18" charset="0"/>
              </a:rPr>
              <a:t>.</a:t>
            </a:r>
          </a:p>
          <a:p>
            <a:pPr marL="685800" lvl="1" indent="-228600">
              <a:buFontTx/>
              <a:buChar char="•"/>
            </a:pPr>
            <a:r>
              <a:rPr lang="en-US" sz="1200">
                <a:solidFill>
                  <a:srgbClr val="000000"/>
                </a:solidFill>
                <a:cs typeface="Times New Roman" pitchFamily="18" charset="0"/>
              </a:rPr>
              <a:t>Under </a:t>
            </a:r>
            <a:r>
              <a:rPr lang="en-US" sz="1200">
                <a:solidFill>
                  <a:srgbClr val="FF0000"/>
                </a:solidFill>
                <a:cs typeface="Times New Roman" pitchFamily="18" charset="0"/>
              </a:rPr>
              <a:t>Print what:</a:t>
            </a:r>
            <a:r>
              <a:rPr lang="en-US" sz="1200">
                <a:solidFill>
                  <a:srgbClr val="000000"/>
                </a:solidFill>
                <a:cs typeface="Times New Roman" pitchFamily="18" charset="0"/>
              </a:rPr>
              <a:t>, select </a:t>
            </a:r>
            <a:r>
              <a:rPr lang="en-US" sz="1200">
                <a:solidFill>
                  <a:srgbClr val="FF0000"/>
                </a:solidFill>
                <a:cs typeface="Times New Roman" pitchFamily="18" charset="0"/>
              </a:rPr>
              <a:t>Notes Pages</a:t>
            </a:r>
            <a:r>
              <a:rPr lang="en-US" sz="1200">
                <a:solidFill>
                  <a:srgbClr val="000000"/>
                </a:solidFill>
                <a:cs typeface="Times New Roman" pitchFamily="18" charset="0"/>
              </a:rPr>
              <a:t>. </a:t>
            </a:r>
          </a:p>
          <a:p>
            <a:pPr marL="685800" lvl="1" indent="-228600"/>
            <a:endParaRPr lang="en-US" sz="600">
              <a:solidFill>
                <a:srgbClr val="000000"/>
              </a:solidFill>
              <a:cs typeface="Times New Roman" pitchFamily="18" charset="0"/>
            </a:endParaRPr>
          </a:p>
          <a:p>
            <a:pPr marL="685800" lvl="1" indent="-228600"/>
            <a:r>
              <a:rPr lang="en-US" sz="1200">
                <a:solidFill>
                  <a:srgbClr val="000000"/>
                </a:solidFill>
                <a:cs typeface="Times New Roman" pitchFamily="18" charset="0"/>
              </a:rPr>
              <a:t>	At this point, the Print pop-up should look like the picture at the right.</a:t>
            </a:r>
          </a:p>
          <a:p>
            <a:pPr marL="685800" lvl="1" indent="-228600"/>
            <a:endParaRPr lang="en-US" sz="600">
              <a:solidFill>
                <a:srgbClr val="000000"/>
              </a:solidFill>
              <a:cs typeface="Times New Roman" pitchFamily="18" charset="0"/>
            </a:endParaRPr>
          </a:p>
          <a:p>
            <a:pPr marL="685800" lvl="1" indent="-228600">
              <a:buFontTx/>
              <a:buChar char="•"/>
            </a:pPr>
            <a:r>
              <a:rPr lang="en-US" sz="1200">
                <a:solidFill>
                  <a:srgbClr val="000000"/>
                </a:solidFill>
                <a:cs typeface="Times New Roman" pitchFamily="18" charset="0"/>
              </a:rPr>
              <a:t>Click </a:t>
            </a:r>
            <a:r>
              <a:rPr lang="en-US" sz="1200">
                <a:solidFill>
                  <a:srgbClr val="FF0000"/>
                </a:solidFill>
                <a:cs typeface="Times New Roman" pitchFamily="18" charset="0"/>
              </a:rPr>
              <a:t>OK</a:t>
            </a:r>
          </a:p>
        </p:txBody>
      </p:sp>
      <p:grpSp>
        <p:nvGrpSpPr>
          <p:cNvPr id="19461" name="Group 5"/>
          <p:cNvGrpSpPr>
            <a:grpSpLocks/>
          </p:cNvGrpSpPr>
          <p:nvPr/>
        </p:nvGrpSpPr>
        <p:grpSpPr bwMode="auto">
          <a:xfrm>
            <a:off x="3913188" y="3398838"/>
            <a:ext cx="2765425" cy="3122612"/>
            <a:chOff x="1578" y="810"/>
            <a:chExt cx="1934" cy="2008"/>
          </a:xfrm>
        </p:grpSpPr>
        <p:pic>
          <p:nvPicPr>
            <p:cNvPr id="19474" name="Picture 6"/>
            <p:cNvPicPr>
              <a:picLocks noChangeAspect="1" noChangeArrowheads="1"/>
            </p:cNvPicPr>
            <p:nvPr/>
          </p:nvPicPr>
          <p:blipFill>
            <a:blip r:embed="rId3"/>
            <a:srcRect/>
            <a:stretch>
              <a:fillRect/>
            </a:stretch>
          </p:blipFill>
          <p:spPr bwMode="auto">
            <a:xfrm>
              <a:off x="1584" y="810"/>
              <a:ext cx="1928" cy="2008"/>
            </a:xfrm>
            <a:prstGeom prst="rect">
              <a:avLst/>
            </a:prstGeom>
            <a:noFill/>
            <a:ln w="9525">
              <a:noFill/>
              <a:miter lim="800000"/>
              <a:headEnd/>
              <a:tailEnd/>
            </a:ln>
          </p:spPr>
        </p:pic>
        <p:sp>
          <p:nvSpPr>
            <p:cNvPr id="19475" name="Oval 7"/>
            <p:cNvSpPr>
              <a:spLocks noChangeArrowheads="1"/>
            </p:cNvSpPr>
            <p:nvPr/>
          </p:nvSpPr>
          <p:spPr bwMode="auto">
            <a:xfrm>
              <a:off x="1638" y="1692"/>
              <a:ext cx="456" cy="180"/>
            </a:xfrm>
            <a:prstGeom prst="ellipse">
              <a:avLst/>
            </a:prstGeom>
            <a:noFill/>
            <a:ln w="19050">
              <a:solidFill>
                <a:srgbClr val="FF0000"/>
              </a:solidFill>
              <a:round/>
              <a:headEnd/>
              <a:tailEnd/>
            </a:ln>
          </p:spPr>
          <p:txBody>
            <a:bodyPr wrap="none" anchor="ctr"/>
            <a:lstStyle/>
            <a:p>
              <a:endParaRPr lang="ru-RU" sz="1200">
                <a:solidFill>
                  <a:srgbClr val="000000"/>
                </a:solidFill>
              </a:endParaRPr>
            </a:p>
          </p:txBody>
        </p:sp>
        <p:sp>
          <p:nvSpPr>
            <p:cNvPr id="19476" name="Oval 8"/>
            <p:cNvSpPr>
              <a:spLocks noChangeArrowheads="1"/>
            </p:cNvSpPr>
            <p:nvPr/>
          </p:nvSpPr>
          <p:spPr bwMode="auto">
            <a:xfrm>
              <a:off x="1578" y="2100"/>
              <a:ext cx="456" cy="180"/>
            </a:xfrm>
            <a:prstGeom prst="ellipse">
              <a:avLst/>
            </a:prstGeom>
            <a:noFill/>
            <a:ln w="19050">
              <a:solidFill>
                <a:srgbClr val="FF0000"/>
              </a:solidFill>
              <a:round/>
              <a:headEnd/>
              <a:tailEnd/>
            </a:ln>
          </p:spPr>
          <p:txBody>
            <a:bodyPr wrap="none" anchor="ctr"/>
            <a:lstStyle/>
            <a:p>
              <a:endParaRPr lang="ru-RU" sz="1200">
                <a:solidFill>
                  <a:srgbClr val="000000"/>
                </a:solidFill>
              </a:endParaRPr>
            </a:p>
          </p:txBody>
        </p:sp>
      </p:grpSp>
      <p:sp>
        <p:nvSpPr>
          <p:cNvPr id="19462" name="Line 10"/>
          <p:cNvSpPr>
            <a:spLocks noChangeShapeType="1"/>
          </p:cNvSpPr>
          <p:nvPr/>
        </p:nvSpPr>
        <p:spPr bwMode="auto">
          <a:xfrm>
            <a:off x="3241675" y="4781550"/>
            <a:ext cx="755650" cy="100013"/>
          </a:xfrm>
          <a:prstGeom prst="line">
            <a:avLst/>
          </a:prstGeom>
          <a:noFill/>
          <a:ln w="9525">
            <a:solidFill>
              <a:srgbClr val="FF0000"/>
            </a:solidFill>
            <a:round/>
            <a:headEnd/>
            <a:tailEnd type="triangle" w="med" len="med"/>
          </a:ln>
        </p:spPr>
        <p:txBody>
          <a:bodyPr/>
          <a:lstStyle/>
          <a:p>
            <a:endParaRPr lang="ru-RU"/>
          </a:p>
        </p:txBody>
      </p:sp>
      <p:sp>
        <p:nvSpPr>
          <p:cNvPr id="19463" name="Line 11"/>
          <p:cNvSpPr>
            <a:spLocks noChangeShapeType="1"/>
          </p:cNvSpPr>
          <p:nvPr/>
        </p:nvSpPr>
        <p:spPr bwMode="auto">
          <a:xfrm>
            <a:off x="3498850" y="5114925"/>
            <a:ext cx="450850" cy="338138"/>
          </a:xfrm>
          <a:prstGeom prst="line">
            <a:avLst/>
          </a:prstGeom>
          <a:noFill/>
          <a:ln w="9525">
            <a:solidFill>
              <a:srgbClr val="FF0000"/>
            </a:solidFill>
            <a:round/>
            <a:headEnd/>
            <a:tailEnd type="triangle" w="med" len="med"/>
          </a:ln>
        </p:spPr>
        <p:txBody>
          <a:bodyPr/>
          <a:lstStyle/>
          <a:p>
            <a:endParaRPr lang="ru-RU"/>
          </a:p>
        </p:txBody>
      </p:sp>
      <p:sp>
        <p:nvSpPr>
          <p:cNvPr id="19464" name="Rectangle 12"/>
          <p:cNvSpPr>
            <a:spLocks noChangeArrowheads="1"/>
          </p:cNvSpPr>
          <p:nvPr/>
        </p:nvSpPr>
        <p:spPr bwMode="auto">
          <a:xfrm>
            <a:off x="247650" y="6061075"/>
            <a:ext cx="3621088" cy="935038"/>
          </a:xfrm>
          <a:prstGeom prst="rect">
            <a:avLst/>
          </a:prstGeom>
          <a:noFill/>
          <a:ln w="9525">
            <a:noFill/>
            <a:miter lim="800000"/>
            <a:headEnd/>
            <a:tailEnd/>
          </a:ln>
        </p:spPr>
        <p:txBody>
          <a:bodyPr/>
          <a:lstStyle/>
          <a:p>
            <a:pPr marL="228600" indent="-228600">
              <a:spcBef>
                <a:spcPct val="30000"/>
              </a:spcBef>
            </a:pPr>
            <a:r>
              <a:rPr lang="en-US" sz="1200">
                <a:solidFill>
                  <a:srgbClr val="000000"/>
                </a:solidFill>
                <a:cs typeface="Times New Roman" pitchFamily="18" charset="0"/>
              </a:rPr>
              <a:t>2.	Now that you have printed instructions for tailoring the game, you can make the needed changes to each slide by moving into Slide View.  Simply </a:t>
            </a:r>
            <a:r>
              <a:rPr lang="en-US" sz="1200" u="sng">
                <a:solidFill>
                  <a:srgbClr val="000000"/>
                </a:solidFill>
                <a:cs typeface="Times New Roman" pitchFamily="18" charset="0"/>
              </a:rPr>
              <a:t>double click the blue slide above</a:t>
            </a:r>
            <a:r>
              <a:rPr lang="en-US" sz="1200">
                <a:solidFill>
                  <a:srgbClr val="000000"/>
                </a:solidFill>
                <a:cs typeface="Times New Roman" pitchFamily="18" charset="0"/>
              </a:rPr>
              <a:t>.</a:t>
            </a:r>
          </a:p>
        </p:txBody>
      </p:sp>
      <p:sp>
        <p:nvSpPr>
          <p:cNvPr id="19465" name="Rectangle 14"/>
          <p:cNvSpPr>
            <a:spLocks noChangeArrowheads="1"/>
          </p:cNvSpPr>
          <p:nvPr/>
        </p:nvSpPr>
        <p:spPr bwMode="auto">
          <a:xfrm>
            <a:off x="247650" y="7035800"/>
            <a:ext cx="3621088" cy="2643188"/>
          </a:xfrm>
          <a:prstGeom prst="rect">
            <a:avLst/>
          </a:prstGeom>
          <a:noFill/>
          <a:ln w="9525">
            <a:noFill/>
            <a:miter lim="800000"/>
            <a:headEnd/>
            <a:tailEnd/>
          </a:ln>
        </p:spPr>
        <p:txBody>
          <a:bodyPr/>
          <a:lstStyle/>
          <a:p>
            <a:pPr marL="228600" indent="-228600">
              <a:spcBef>
                <a:spcPct val="30000"/>
              </a:spcBef>
              <a:buFontTx/>
              <a:buAutoNum type="arabicPeriod" startAt="3"/>
            </a:pPr>
            <a:r>
              <a:rPr lang="en-US" sz="1200">
                <a:solidFill>
                  <a:srgbClr val="000000"/>
                </a:solidFill>
                <a:cs typeface="Times New Roman" pitchFamily="18" charset="0"/>
              </a:rPr>
              <a:t>Change Slide 1:</a:t>
            </a:r>
          </a:p>
          <a:p>
            <a:pPr marL="685800" lvl="1" indent="-228600">
              <a:spcBef>
                <a:spcPct val="30000"/>
              </a:spcBef>
              <a:buFontTx/>
              <a:buChar char="•"/>
            </a:pPr>
            <a:r>
              <a:rPr lang="en-US" sz="1200">
                <a:solidFill>
                  <a:srgbClr val="000000"/>
                </a:solidFill>
                <a:cs typeface="Times New Roman" pitchFamily="18" charset="0"/>
              </a:rPr>
              <a:t>Double click on the word </a:t>
            </a:r>
            <a:r>
              <a:rPr lang="en-US" sz="1200">
                <a:solidFill>
                  <a:srgbClr val="FF0000"/>
                </a:solidFill>
                <a:cs typeface="Times New Roman" pitchFamily="18" charset="0"/>
              </a:rPr>
              <a:t>Subject</a:t>
            </a:r>
            <a:r>
              <a:rPr lang="en-US" sz="1200">
                <a:solidFill>
                  <a:srgbClr val="000000"/>
                </a:solidFill>
                <a:cs typeface="Times New Roman" pitchFamily="18" charset="0"/>
              </a:rPr>
              <a:t>, and type in the subject you want in its place (e.g., Math).</a:t>
            </a:r>
          </a:p>
          <a:p>
            <a:pPr marL="685800" lvl="1" indent="-228600">
              <a:spcBef>
                <a:spcPct val="30000"/>
              </a:spcBef>
              <a:buFontTx/>
              <a:buChar char="•"/>
            </a:pPr>
            <a:r>
              <a:rPr lang="en-US" sz="1200">
                <a:solidFill>
                  <a:srgbClr val="000000"/>
                </a:solidFill>
                <a:cs typeface="Times New Roman" pitchFamily="18" charset="0"/>
              </a:rPr>
              <a:t>Double click on the word </a:t>
            </a:r>
            <a:r>
              <a:rPr lang="en-US" sz="1200">
                <a:solidFill>
                  <a:srgbClr val="FF0000"/>
                </a:solidFill>
                <a:cs typeface="Times New Roman" pitchFamily="18" charset="0"/>
              </a:rPr>
              <a:t>Teacher</a:t>
            </a:r>
            <a:r>
              <a:rPr lang="en-US" sz="1200">
                <a:solidFill>
                  <a:srgbClr val="000000"/>
                </a:solidFill>
                <a:cs typeface="Times New Roman" pitchFamily="18" charset="0"/>
              </a:rPr>
              <a:t> in the bottom right of the slide, and type over it with your name (e.g., Mr. Link).</a:t>
            </a:r>
          </a:p>
          <a:p>
            <a:pPr marL="685800" lvl="1" indent="-228600">
              <a:spcBef>
                <a:spcPct val="30000"/>
              </a:spcBef>
            </a:pPr>
            <a:r>
              <a:rPr lang="en-US" sz="1200">
                <a:solidFill>
                  <a:srgbClr val="000000"/>
                </a:solidFill>
                <a:cs typeface="Times New Roman" pitchFamily="18" charset="0"/>
              </a:rPr>
              <a:t>	After doing this, the new slide will look something like this:</a:t>
            </a:r>
          </a:p>
          <a:p>
            <a:pPr marL="228600" indent="-228600">
              <a:spcBef>
                <a:spcPct val="30000"/>
              </a:spcBef>
            </a:pPr>
            <a:endParaRPr lang="en-US" sz="600">
              <a:solidFill>
                <a:srgbClr val="000000"/>
              </a:solidFill>
              <a:cs typeface="Times New Roman" pitchFamily="18" charset="0"/>
            </a:endParaRPr>
          </a:p>
          <a:p>
            <a:pPr marL="228600" indent="-228600">
              <a:spcBef>
                <a:spcPct val="30000"/>
              </a:spcBef>
            </a:pPr>
            <a:r>
              <a:rPr lang="en-US" sz="1200">
                <a:solidFill>
                  <a:srgbClr val="000000"/>
                </a:solidFill>
                <a:cs typeface="Times New Roman" pitchFamily="18" charset="0"/>
              </a:rPr>
              <a:t>4.	Go on to the next slide.</a:t>
            </a:r>
          </a:p>
        </p:txBody>
      </p:sp>
      <p:pic>
        <p:nvPicPr>
          <p:cNvPr id="19466" name="Picture 16"/>
          <p:cNvPicPr>
            <a:picLocks noChangeAspect="1" noChangeArrowheads="1"/>
          </p:cNvPicPr>
          <p:nvPr/>
        </p:nvPicPr>
        <p:blipFill>
          <a:blip r:embed="rId4"/>
          <a:srcRect/>
          <a:stretch>
            <a:fillRect/>
          </a:stretch>
        </p:blipFill>
        <p:spPr bwMode="auto">
          <a:xfrm>
            <a:off x="3913188" y="7004050"/>
            <a:ext cx="2770187" cy="2260600"/>
          </a:xfrm>
          <a:prstGeom prst="rect">
            <a:avLst/>
          </a:prstGeom>
          <a:noFill/>
          <a:ln w="9525">
            <a:noFill/>
            <a:miter lim="800000"/>
            <a:headEnd/>
            <a:tailEnd/>
          </a:ln>
        </p:spPr>
      </p:pic>
      <p:sp>
        <p:nvSpPr>
          <p:cNvPr id="19467" name="Line 17"/>
          <p:cNvSpPr>
            <a:spLocks noChangeShapeType="1"/>
          </p:cNvSpPr>
          <p:nvPr/>
        </p:nvSpPr>
        <p:spPr bwMode="auto">
          <a:xfrm>
            <a:off x="2486025" y="8983663"/>
            <a:ext cx="1352550" cy="0"/>
          </a:xfrm>
          <a:prstGeom prst="line">
            <a:avLst/>
          </a:prstGeom>
          <a:noFill/>
          <a:ln w="9525">
            <a:solidFill>
              <a:schemeClr val="tx1"/>
            </a:solidFill>
            <a:round/>
            <a:headEnd/>
            <a:tailEnd type="triangle" w="med" len="med"/>
          </a:ln>
        </p:spPr>
        <p:txBody>
          <a:bodyPr/>
          <a:lstStyle/>
          <a:p>
            <a:endParaRPr lang="ru-RU"/>
          </a:p>
        </p:txBody>
      </p:sp>
      <p:sp>
        <p:nvSpPr>
          <p:cNvPr id="19468" name="Line 18"/>
          <p:cNvSpPr>
            <a:spLocks noChangeShapeType="1"/>
          </p:cNvSpPr>
          <p:nvPr/>
        </p:nvSpPr>
        <p:spPr bwMode="auto">
          <a:xfrm flipV="1">
            <a:off x="1885950" y="7658100"/>
            <a:ext cx="2838450" cy="206375"/>
          </a:xfrm>
          <a:prstGeom prst="line">
            <a:avLst/>
          </a:prstGeom>
          <a:noFill/>
          <a:ln w="9525">
            <a:solidFill>
              <a:srgbClr val="FF0000"/>
            </a:solidFill>
            <a:round/>
            <a:headEnd/>
            <a:tailEnd type="triangle" w="med" len="med"/>
          </a:ln>
        </p:spPr>
        <p:txBody>
          <a:bodyPr/>
          <a:lstStyle/>
          <a:p>
            <a:endParaRPr lang="ru-RU"/>
          </a:p>
        </p:txBody>
      </p:sp>
      <p:sp>
        <p:nvSpPr>
          <p:cNvPr id="19469" name="Line 19"/>
          <p:cNvSpPr>
            <a:spLocks noChangeShapeType="1"/>
          </p:cNvSpPr>
          <p:nvPr/>
        </p:nvSpPr>
        <p:spPr bwMode="auto">
          <a:xfrm>
            <a:off x="3219450" y="8548688"/>
            <a:ext cx="2714625" cy="423862"/>
          </a:xfrm>
          <a:prstGeom prst="line">
            <a:avLst/>
          </a:prstGeom>
          <a:noFill/>
          <a:ln w="9525">
            <a:solidFill>
              <a:srgbClr val="FF0000"/>
            </a:solidFill>
            <a:round/>
            <a:headEnd/>
            <a:tailEnd type="triangle" w="med" len="med"/>
          </a:ln>
        </p:spPr>
        <p:txBody>
          <a:bodyPr/>
          <a:lstStyle/>
          <a:p>
            <a:endParaRPr lang="ru-RU"/>
          </a:p>
        </p:txBody>
      </p:sp>
      <p:sp>
        <p:nvSpPr>
          <p:cNvPr id="19470" name="Text Box 20"/>
          <p:cNvSpPr txBox="1">
            <a:spLocks noChangeArrowheads="1"/>
          </p:cNvSpPr>
          <p:nvPr/>
        </p:nvSpPr>
        <p:spPr bwMode="auto">
          <a:xfrm>
            <a:off x="254000" y="2281238"/>
            <a:ext cx="6332538" cy="862012"/>
          </a:xfrm>
          <a:prstGeom prst="rect">
            <a:avLst/>
          </a:prstGeom>
          <a:noFill/>
          <a:ln w="9525">
            <a:solidFill>
              <a:schemeClr val="tx1"/>
            </a:solidFill>
            <a:miter lim="800000"/>
            <a:headEnd/>
            <a:tailEnd/>
          </a:ln>
        </p:spPr>
        <p:txBody>
          <a:bodyPr>
            <a:spAutoFit/>
          </a:bodyPr>
          <a:lstStyle/>
          <a:p>
            <a:r>
              <a:rPr lang="en-US" sz="1400" b="1">
                <a:solidFill>
                  <a:srgbClr val="000000"/>
                </a:solidFill>
              </a:rPr>
              <a:t>Slide 1-Title</a:t>
            </a:r>
          </a:p>
          <a:p>
            <a:r>
              <a:rPr lang="en-US" sz="1200">
                <a:solidFill>
                  <a:srgbClr val="000000"/>
                </a:solidFill>
              </a:rPr>
              <a:t>This slide begins the game.  When you first start the presentation, the screen appears all blue.  When you click the mouse button, the Jeopardy theme song plays, and the title and “Hosted by” text slowly move into place.</a:t>
            </a:r>
          </a:p>
        </p:txBody>
      </p:sp>
      <p:sp>
        <p:nvSpPr>
          <p:cNvPr id="19471" name="Text Box 22"/>
          <p:cNvSpPr txBox="1">
            <a:spLocks noChangeArrowheads="1"/>
          </p:cNvSpPr>
          <p:nvPr/>
        </p:nvSpPr>
        <p:spPr bwMode="auto">
          <a:xfrm>
            <a:off x="247650" y="3394075"/>
            <a:ext cx="3448050" cy="276225"/>
          </a:xfrm>
          <a:prstGeom prst="rect">
            <a:avLst/>
          </a:prstGeom>
          <a:noFill/>
          <a:ln w="9525">
            <a:noFill/>
            <a:miter lim="800000"/>
            <a:headEnd/>
            <a:tailEnd/>
          </a:ln>
        </p:spPr>
        <p:txBody>
          <a:bodyPr wrap="none">
            <a:spAutoFit/>
          </a:bodyPr>
          <a:lstStyle/>
          <a:p>
            <a:r>
              <a:rPr lang="en-US" sz="1200" b="1">
                <a:solidFill>
                  <a:srgbClr val="000000"/>
                </a:solidFill>
              </a:rPr>
              <a:t>To tailor this slide, follow these instructions:</a:t>
            </a:r>
          </a:p>
        </p:txBody>
      </p:sp>
      <p:pic>
        <p:nvPicPr>
          <p:cNvPr id="19472" name="Picture 25" descr="Picture1-web"/>
          <p:cNvPicPr>
            <a:picLocks noChangeAspect="1" noChangeArrowheads="1"/>
          </p:cNvPicPr>
          <p:nvPr/>
        </p:nvPicPr>
        <p:blipFill>
          <a:blip r:embed="rId5"/>
          <a:srcRect/>
          <a:stretch>
            <a:fillRect/>
          </a:stretch>
        </p:blipFill>
        <p:spPr bwMode="auto">
          <a:xfrm>
            <a:off x="2844800" y="209550"/>
            <a:ext cx="698500" cy="673100"/>
          </a:xfrm>
          <a:prstGeom prst="rect">
            <a:avLst/>
          </a:prstGeom>
          <a:noFill/>
          <a:ln w="9525">
            <a:noFill/>
            <a:miter lim="800000"/>
            <a:headEnd/>
            <a:tailEnd/>
          </a:ln>
        </p:spPr>
      </p:pic>
      <p:sp>
        <p:nvSpPr>
          <p:cNvPr id="19473" name="Line 26"/>
          <p:cNvSpPr>
            <a:spLocks noChangeShapeType="1"/>
          </p:cNvSpPr>
          <p:nvPr/>
        </p:nvSpPr>
        <p:spPr bwMode="auto">
          <a:xfrm>
            <a:off x="1689100" y="5899150"/>
            <a:ext cx="3848100" cy="442913"/>
          </a:xfrm>
          <a:prstGeom prst="line">
            <a:avLst/>
          </a:prstGeom>
          <a:noFill/>
          <a:ln w="9525">
            <a:solidFill>
              <a:srgbClr val="FF0000"/>
            </a:solidFill>
            <a:round/>
            <a:headEnd/>
            <a:tailEnd type="triangle" w="med" len="med"/>
          </a:ln>
        </p:spPr>
        <p:txBody>
          <a:bodyPr/>
          <a:lstStyle/>
          <a:p>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C956B94-4F8B-4C86-B3DF-5F98BC8FDA2A}" type="slidenum">
              <a:rPr lang="en-US">
                <a:solidFill>
                  <a:srgbClr val="000000"/>
                </a:solidFill>
                <a:latin typeface="Times New Roman" pitchFamily="18" charset="0"/>
                <a:cs typeface="Arial" charset="0"/>
              </a:rPr>
              <a:pPr fontAlgn="base">
                <a:spcBef>
                  <a:spcPct val="0"/>
                </a:spcBef>
                <a:spcAft>
                  <a:spcPct val="0"/>
                </a:spcAft>
              </a:pPr>
              <a:t>4</a:t>
            </a:fld>
            <a:endParaRPr lang="en-US">
              <a:solidFill>
                <a:srgbClr val="000000"/>
              </a:solidFill>
              <a:latin typeface="Times New Roman" pitchFamily="18" charset="0"/>
              <a:cs typeface="Arial" charset="0"/>
            </a:endParaRPr>
          </a:p>
        </p:txBody>
      </p:sp>
      <p:sp>
        <p:nvSpPr>
          <p:cNvPr id="21506" name="Rectangle 2"/>
          <p:cNvSpPr>
            <a:spLocks noGrp="1" noRot="1" noChangeAspect="1" noChangeArrowheads="1" noTextEdit="1"/>
          </p:cNvSpPr>
          <p:nvPr>
            <p:ph type="sldImg"/>
          </p:nvPr>
        </p:nvSpPr>
        <p:spPr bwMode="auto">
          <a:xfrm>
            <a:off x="166688" y="238125"/>
            <a:ext cx="2522537" cy="1893888"/>
          </a:xfrm>
          <a:noFill/>
          <a:ln>
            <a:solidFill>
              <a:srgbClr val="000000"/>
            </a:solidFill>
            <a:miter lim="800000"/>
            <a:headEnd/>
            <a:tailEnd/>
          </a:ln>
        </p:spPr>
      </p:sp>
      <p:sp>
        <p:nvSpPr>
          <p:cNvPr id="21507" name="Rectangle 3"/>
          <p:cNvSpPr>
            <a:spLocks noGrp="1" noChangeArrowheads="1"/>
          </p:cNvSpPr>
          <p:nvPr>
            <p:ph type="body" idx="1"/>
          </p:nvPr>
        </p:nvSpPr>
        <p:spPr bwMode="auto">
          <a:xfrm>
            <a:off x="2735263" y="301625"/>
            <a:ext cx="4122737" cy="1368425"/>
          </a:xfrm>
          <a:noFill/>
        </p:spPr>
        <p:txBody>
          <a:bodyPr wrap="square" numCol="1" anchor="t" anchorCtr="0" compatLnSpc="1">
            <a:prstTxWarp prst="textNoShape">
              <a:avLst/>
            </a:prstTxWarp>
          </a:bodyPr>
          <a:lstStyle/>
          <a:p>
            <a:pPr>
              <a:spcBef>
                <a:spcPct val="0"/>
              </a:spcBef>
            </a:pPr>
            <a:r>
              <a:rPr lang="en-US" sz="1800" smtClean="0">
                <a:latin typeface="Arial" charset="0"/>
              </a:rPr>
              <a:t>            Welcome to </a:t>
            </a:r>
            <a:r>
              <a:rPr lang="en-US" sz="1800" b="1" smtClean="0">
                <a:latin typeface="Arial" charset="0"/>
              </a:rPr>
              <a:t>Power Jeopardy</a:t>
            </a:r>
            <a:r>
              <a:rPr lang="en-US" sz="1600" b="1" smtClean="0">
                <a:latin typeface="Arial" charset="0"/>
              </a:rPr>
              <a:t>       </a:t>
            </a:r>
          </a:p>
          <a:p>
            <a:pPr>
              <a:lnSpc>
                <a:spcPct val="50000"/>
              </a:lnSpc>
              <a:spcBef>
                <a:spcPct val="0"/>
              </a:spcBef>
            </a:pPr>
            <a:r>
              <a:rPr lang="en-US" sz="1600" b="1" smtClean="0">
                <a:latin typeface="Arial" charset="0"/>
              </a:rPr>
              <a:t>                   </a:t>
            </a:r>
            <a:r>
              <a:rPr lang="en-US" sz="1000" smtClean="0">
                <a:latin typeface="Arial" charset="0"/>
                <a:cs typeface="Times New Roman" pitchFamily="18" charset="0"/>
              </a:rPr>
              <a:t>© Don Link, Indian Creek School, 2004</a:t>
            </a:r>
          </a:p>
          <a:p>
            <a:pPr>
              <a:spcBef>
                <a:spcPct val="0"/>
              </a:spcBef>
            </a:pPr>
            <a:endParaRPr lang="en-US" sz="200" smtClean="0">
              <a:latin typeface="Arial" charset="0"/>
              <a:cs typeface="Times New Roman" pitchFamily="18" charset="0"/>
            </a:endParaRPr>
          </a:p>
          <a:p>
            <a:pPr>
              <a:spcBef>
                <a:spcPct val="0"/>
              </a:spcBef>
            </a:pPr>
            <a:r>
              <a:rPr lang="en-US" smtClean="0">
                <a:latin typeface="Arial" charset="0"/>
                <a:cs typeface="Times New Roman" pitchFamily="18" charset="0"/>
              </a:rPr>
              <a:t>You can easily customize this template to create your own Jeopardy game.  Simply follow the step-by-step instruc-tions that appear on each slide.</a:t>
            </a:r>
            <a:endParaRPr lang="en-US" smtClean="0">
              <a:solidFill>
                <a:srgbClr val="FF0000"/>
              </a:solidFill>
              <a:latin typeface="Arial" charset="0"/>
              <a:cs typeface="Times New Roman" pitchFamily="18" charset="0"/>
            </a:endParaRPr>
          </a:p>
        </p:txBody>
      </p:sp>
      <p:sp>
        <p:nvSpPr>
          <p:cNvPr id="21508" name="Rectangle 4"/>
          <p:cNvSpPr>
            <a:spLocks noChangeArrowheads="1"/>
          </p:cNvSpPr>
          <p:nvPr/>
        </p:nvSpPr>
        <p:spPr bwMode="auto">
          <a:xfrm>
            <a:off x="247650" y="3771900"/>
            <a:ext cx="3497263" cy="2281238"/>
          </a:xfrm>
          <a:prstGeom prst="rect">
            <a:avLst/>
          </a:prstGeom>
          <a:noFill/>
          <a:ln w="9525">
            <a:noFill/>
            <a:miter lim="800000"/>
            <a:headEnd/>
            <a:tailEnd/>
          </a:ln>
        </p:spPr>
        <p:txBody>
          <a:bodyPr/>
          <a:lstStyle/>
          <a:p>
            <a:pPr marL="228600" indent="-228600">
              <a:buFontTx/>
              <a:buAutoNum type="arabicPeriod"/>
            </a:pPr>
            <a:r>
              <a:rPr lang="en-US" sz="1200">
                <a:solidFill>
                  <a:srgbClr val="000000"/>
                </a:solidFill>
                <a:cs typeface="Times New Roman" pitchFamily="18" charset="0"/>
              </a:rPr>
              <a:t>Print the notes for slides 1 through 3 by doing the following:</a:t>
            </a:r>
          </a:p>
          <a:p>
            <a:pPr marL="685800" lvl="1" indent="-228600">
              <a:buFontTx/>
              <a:buChar char="•"/>
            </a:pPr>
            <a:r>
              <a:rPr lang="en-US" sz="1200">
                <a:solidFill>
                  <a:srgbClr val="000000"/>
                </a:solidFill>
                <a:cs typeface="Times New Roman" pitchFamily="18" charset="0"/>
              </a:rPr>
              <a:t>Under </a:t>
            </a:r>
            <a:r>
              <a:rPr lang="en-US" sz="1200">
                <a:solidFill>
                  <a:srgbClr val="FF0000"/>
                </a:solidFill>
                <a:cs typeface="Times New Roman" pitchFamily="18" charset="0"/>
              </a:rPr>
              <a:t>File</a:t>
            </a:r>
            <a:r>
              <a:rPr lang="en-US" sz="1200">
                <a:solidFill>
                  <a:srgbClr val="000000"/>
                </a:solidFill>
                <a:cs typeface="Times New Roman" pitchFamily="18" charset="0"/>
              </a:rPr>
              <a:t> select </a:t>
            </a:r>
            <a:r>
              <a:rPr lang="en-US" sz="1200">
                <a:solidFill>
                  <a:srgbClr val="FF0000"/>
                </a:solidFill>
                <a:cs typeface="Times New Roman" pitchFamily="18" charset="0"/>
              </a:rPr>
              <a:t>Print…</a:t>
            </a:r>
            <a:endParaRPr lang="en-US" sz="1200">
              <a:solidFill>
                <a:srgbClr val="000000"/>
              </a:solidFill>
              <a:cs typeface="Times New Roman" pitchFamily="18" charset="0"/>
            </a:endParaRPr>
          </a:p>
          <a:p>
            <a:pPr marL="685800" lvl="1" indent="-228600">
              <a:buFontTx/>
              <a:buChar char="•"/>
            </a:pPr>
            <a:r>
              <a:rPr lang="en-US" sz="1200">
                <a:solidFill>
                  <a:srgbClr val="000000"/>
                </a:solidFill>
                <a:cs typeface="Times New Roman" pitchFamily="18" charset="0"/>
              </a:rPr>
              <a:t>In the section entitled Print Range, click the radio button for </a:t>
            </a:r>
            <a:r>
              <a:rPr lang="en-US" sz="1200">
                <a:solidFill>
                  <a:srgbClr val="FF0000"/>
                </a:solidFill>
                <a:cs typeface="Times New Roman" pitchFamily="18" charset="0"/>
              </a:rPr>
              <a:t>Slides</a:t>
            </a:r>
            <a:r>
              <a:rPr lang="en-US" sz="1200">
                <a:solidFill>
                  <a:srgbClr val="000000"/>
                </a:solidFill>
                <a:cs typeface="Times New Roman" pitchFamily="18" charset="0"/>
              </a:rPr>
              <a:t> and in the box to its right, type in </a:t>
            </a:r>
            <a:r>
              <a:rPr lang="en-US" sz="1200">
                <a:solidFill>
                  <a:srgbClr val="FF0000"/>
                </a:solidFill>
                <a:cs typeface="Times New Roman" pitchFamily="18" charset="0"/>
              </a:rPr>
              <a:t>1-3</a:t>
            </a:r>
            <a:r>
              <a:rPr lang="en-US" sz="1200">
                <a:solidFill>
                  <a:srgbClr val="000000"/>
                </a:solidFill>
                <a:cs typeface="Times New Roman" pitchFamily="18" charset="0"/>
              </a:rPr>
              <a:t>.</a:t>
            </a:r>
          </a:p>
          <a:p>
            <a:pPr marL="685800" lvl="1" indent="-228600">
              <a:buFontTx/>
              <a:buChar char="•"/>
            </a:pPr>
            <a:r>
              <a:rPr lang="en-US" sz="1200">
                <a:solidFill>
                  <a:srgbClr val="000000"/>
                </a:solidFill>
                <a:cs typeface="Times New Roman" pitchFamily="18" charset="0"/>
              </a:rPr>
              <a:t>Under </a:t>
            </a:r>
            <a:r>
              <a:rPr lang="en-US" sz="1200">
                <a:solidFill>
                  <a:srgbClr val="FF0000"/>
                </a:solidFill>
                <a:cs typeface="Times New Roman" pitchFamily="18" charset="0"/>
              </a:rPr>
              <a:t>Print what:</a:t>
            </a:r>
            <a:r>
              <a:rPr lang="en-US" sz="1200">
                <a:solidFill>
                  <a:srgbClr val="000000"/>
                </a:solidFill>
                <a:cs typeface="Times New Roman" pitchFamily="18" charset="0"/>
              </a:rPr>
              <a:t>, select </a:t>
            </a:r>
            <a:r>
              <a:rPr lang="en-US" sz="1200">
                <a:solidFill>
                  <a:srgbClr val="FF0000"/>
                </a:solidFill>
                <a:cs typeface="Times New Roman" pitchFamily="18" charset="0"/>
              </a:rPr>
              <a:t>Notes Pages</a:t>
            </a:r>
            <a:r>
              <a:rPr lang="en-US" sz="1200">
                <a:solidFill>
                  <a:srgbClr val="000000"/>
                </a:solidFill>
                <a:cs typeface="Times New Roman" pitchFamily="18" charset="0"/>
              </a:rPr>
              <a:t>. </a:t>
            </a:r>
          </a:p>
          <a:p>
            <a:pPr marL="685800" lvl="1" indent="-228600"/>
            <a:endParaRPr lang="en-US" sz="600">
              <a:solidFill>
                <a:srgbClr val="000000"/>
              </a:solidFill>
              <a:cs typeface="Times New Roman" pitchFamily="18" charset="0"/>
            </a:endParaRPr>
          </a:p>
          <a:p>
            <a:pPr marL="685800" lvl="1" indent="-228600"/>
            <a:r>
              <a:rPr lang="en-US" sz="1200">
                <a:solidFill>
                  <a:srgbClr val="000000"/>
                </a:solidFill>
                <a:cs typeface="Times New Roman" pitchFamily="18" charset="0"/>
              </a:rPr>
              <a:t>	At this point, the Print pop-up should look like the picture at the right.</a:t>
            </a:r>
          </a:p>
          <a:p>
            <a:pPr marL="685800" lvl="1" indent="-228600"/>
            <a:endParaRPr lang="en-US" sz="600">
              <a:solidFill>
                <a:srgbClr val="000000"/>
              </a:solidFill>
              <a:cs typeface="Times New Roman" pitchFamily="18" charset="0"/>
            </a:endParaRPr>
          </a:p>
          <a:p>
            <a:pPr marL="685800" lvl="1" indent="-228600">
              <a:buFontTx/>
              <a:buChar char="•"/>
            </a:pPr>
            <a:r>
              <a:rPr lang="en-US" sz="1200">
                <a:solidFill>
                  <a:srgbClr val="000000"/>
                </a:solidFill>
                <a:cs typeface="Times New Roman" pitchFamily="18" charset="0"/>
              </a:rPr>
              <a:t>Click </a:t>
            </a:r>
            <a:r>
              <a:rPr lang="en-US" sz="1200">
                <a:solidFill>
                  <a:srgbClr val="FF0000"/>
                </a:solidFill>
                <a:cs typeface="Times New Roman" pitchFamily="18" charset="0"/>
              </a:rPr>
              <a:t>OK</a:t>
            </a:r>
          </a:p>
        </p:txBody>
      </p:sp>
      <p:grpSp>
        <p:nvGrpSpPr>
          <p:cNvPr id="21509" name="Group 5"/>
          <p:cNvGrpSpPr>
            <a:grpSpLocks/>
          </p:cNvGrpSpPr>
          <p:nvPr/>
        </p:nvGrpSpPr>
        <p:grpSpPr bwMode="auto">
          <a:xfrm>
            <a:off x="3913188" y="3398838"/>
            <a:ext cx="2765425" cy="3122612"/>
            <a:chOff x="1578" y="810"/>
            <a:chExt cx="1934" cy="2008"/>
          </a:xfrm>
        </p:grpSpPr>
        <p:pic>
          <p:nvPicPr>
            <p:cNvPr id="21522" name="Picture 6"/>
            <p:cNvPicPr>
              <a:picLocks noChangeAspect="1" noChangeArrowheads="1"/>
            </p:cNvPicPr>
            <p:nvPr/>
          </p:nvPicPr>
          <p:blipFill>
            <a:blip r:embed="rId3"/>
            <a:srcRect/>
            <a:stretch>
              <a:fillRect/>
            </a:stretch>
          </p:blipFill>
          <p:spPr bwMode="auto">
            <a:xfrm>
              <a:off x="1584" y="810"/>
              <a:ext cx="1928" cy="2008"/>
            </a:xfrm>
            <a:prstGeom prst="rect">
              <a:avLst/>
            </a:prstGeom>
            <a:noFill/>
            <a:ln w="9525">
              <a:noFill/>
              <a:miter lim="800000"/>
              <a:headEnd/>
              <a:tailEnd/>
            </a:ln>
          </p:spPr>
        </p:pic>
        <p:sp>
          <p:nvSpPr>
            <p:cNvPr id="21523" name="Oval 7"/>
            <p:cNvSpPr>
              <a:spLocks noChangeArrowheads="1"/>
            </p:cNvSpPr>
            <p:nvPr/>
          </p:nvSpPr>
          <p:spPr bwMode="auto">
            <a:xfrm>
              <a:off x="1638" y="1692"/>
              <a:ext cx="456" cy="180"/>
            </a:xfrm>
            <a:prstGeom prst="ellipse">
              <a:avLst/>
            </a:prstGeom>
            <a:noFill/>
            <a:ln w="19050">
              <a:solidFill>
                <a:srgbClr val="FF0000"/>
              </a:solidFill>
              <a:round/>
              <a:headEnd/>
              <a:tailEnd/>
            </a:ln>
          </p:spPr>
          <p:txBody>
            <a:bodyPr wrap="none" anchor="ctr"/>
            <a:lstStyle/>
            <a:p>
              <a:endParaRPr lang="ru-RU" sz="1200">
                <a:solidFill>
                  <a:srgbClr val="000000"/>
                </a:solidFill>
              </a:endParaRPr>
            </a:p>
          </p:txBody>
        </p:sp>
        <p:sp>
          <p:nvSpPr>
            <p:cNvPr id="21524" name="Oval 8"/>
            <p:cNvSpPr>
              <a:spLocks noChangeArrowheads="1"/>
            </p:cNvSpPr>
            <p:nvPr/>
          </p:nvSpPr>
          <p:spPr bwMode="auto">
            <a:xfrm>
              <a:off x="1578" y="2100"/>
              <a:ext cx="456" cy="180"/>
            </a:xfrm>
            <a:prstGeom prst="ellipse">
              <a:avLst/>
            </a:prstGeom>
            <a:noFill/>
            <a:ln w="19050">
              <a:solidFill>
                <a:srgbClr val="FF0000"/>
              </a:solidFill>
              <a:round/>
              <a:headEnd/>
              <a:tailEnd/>
            </a:ln>
          </p:spPr>
          <p:txBody>
            <a:bodyPr wrap="none" anchor="ctr"/>
            <a:lstStyle/>
            <a:p>
              <a:endParaRPr lang="ru-RU" sz="1200">
                <a:solidFill>
                  <a:srgbClr val="000000"/>
                </a:solidFill>
              </a:endParaRPr>
            </a:p>
          </p:txBody>
        </p:sp>
      </p:grpSp>
      <p:sp>
        <p:nvSpPr>
          <p:cNvPr id="21510" name="Line 10"/>
          <p:cNvSpPr>
            <a:spLocks noChangeShapeType="1"/>
          </p:cNvSpPr>
          <p:nvPr/>
        </p:nvSpPr>
        <p:spPr bwMode="auto">
          <a:xfrm>
            <a:off x="3241675" y="4781550"/>
            <a:ext cx="755650" cy="100013"/>
          </a:xfrm>
          <a:prstGeom prst="line">
            <a:avLst/>
          </a:prstGeom>
          <a:noFill/>
          <a:ln w="9525">
            <a:solidFill>
              <a:srgbClr val="FF0000"/>
            </a:solidFill>
            <a:round/>
            <a:headEnd/>
            <a:tailEnd type="triangle" w="med" len="med"/>
          </a:ln>
        </p:spPr>
        <p:txBody>
          <a:bodyPr/>
          <a:lstStyle/>
          <a:p>
            <a:endParaRPr lang="ru-RU"/>
          </a:p>
        </p:txBody>
      </p:sp>
      <p:sp>
        <p:nvSpPr>
          <p:cNvPr id="21511" name="Line 11"/>
          <p:cNvSpPr>
            <a:spLocks noChangeShapeType="1"/>
          </p:cNvSpPr>
          <p:nvPr/>
        </p:nvSpPr>
        <p:spPr bwMode="auto">
          <a:xfrm>
            <a:off x="3498850" y="5114925"/>
            <a:ext cx="450850" cy="338138"/>
          </a:xfrm>
          <a:prstGeom prst="line">
            <a:avLst/>
          </a:prstGeom>
          <a:noFill/>
          <a:ln w="9525">
            <a:solidFill>
              <a:srgbClr val="FF0000"/>
            </a:solidFill>
            <a:round/>
            <a:headEnd/>
            <a:tailEnd type="triangle" w="med" len="med"/>
          </a:ln>
        </p:spPr>
        <p:txBody>
          <a:bodyPr/>
          <a:lstStyle/>
          <a:p>
            <a:endParaRPr lang="ru-RU"/>
          </a:p>
        </p:txBody>
      </p:sp>
      <p:sp>
        <p:nvSpPr>
          <p:cNvPr id="21512" name="Rectangle 12"/>
          <p:cNvSpPr>
            <a:spLocks noChangeArrowheads="1"/>
          </p:cNvSpPr>
          <p:nvPr/>
        </p:nvSpPr>
        <p:spPr bwMode="auto">
          <a:xfrm>
            <a:off x="247650" y="6061075"/>
            <a:ext cx="3621088" cy="935038"/>
          </a:xfrm>
          <a:prstGeom prst="rect">
            <a:avLst/>
          </a:prstGeom>
          <a:noFill/>
          <a:ln w="9525">
            <a:noFill/>
            <a:miter lim="800000"/>
            <a:headEnd/>
            <a:tailEnd/>
          </a:ln>
        </p:spPr>
        <p:txBody>
          <a:bodyPr/>
          <a:lstStyle/>
          <a:p>
            <a:pPr marL="228600" indent="-228600">
              <a:spcBef>
                <a:spcPct val="30000"/>
              </a:spcBef>
            </a:pPr>
            <a:r>
              <a:rPr lang="en-US" sz="1200">
                <a:solidFill>
                  <a:srgbClr val="000000"/>
                </a:solidFill>
                <a:cs typeface="Times New Roman" pitchFamily="18" charset="0"/>
              </a:rPr>
              <a:t>2.	Now that you have printed instructions for tailoring the game, you can make the needed changes to each slide by moving into Slide View.  Simply </a:t>
            </a:r>
            <a:r>
              <a:rPr lang="en-US" sz="1200" u="sng">
                <a:solidFill>
                  <a:srgbClr val="000000"/>
                </a:solidFill>
                <a:cs typeface="Times New Roman" pitchFamily="18" charset="0"/>
              </a:rPr>
              <a:t>double click the blue slide above</a:t>
            </a:r>
            <a:r>
              <a:rPr lang="en-US" sz="1200">
                <a:solidFill>
                  <a:srgbClr val="000000"/>
                </a:solidFill>
                <a:cs typeface="Times New Roman" pitchFamily="18" charset="0"/>
              </a:rPr>
              <a:t>.</a:t>
            </a:r>
          </a:p>
        </p:txBody>
      </p:sp>
      <p:sp>
        <p:nvSpPr>
          <p:cNvPr id="21513" name="Rectangle 14"/>
          <p:cNvSpPr>
            <a:spLocks noChangeArrowheads="1"/>
          </p:cNvSpPr>
          <p:nvPr/>
        </p:nvSpPr>
        <p:spPr bwMode="auto">
          <a:xfrm>
            <a:off x="247650" y="7035800"/>
            <a:ext cx="3621088" cy="2643188"/>
          </a:xfrm>
          <a:prstGeom prst="rect">
            <a:avLst/>
          </a:prstGeom>
          <a:noFill/>
          <a:ln w="9525">
            <a:noFill/>
            <a:miter lim="800000"/>
            <a:headEnd/>
            <a:tailEnd/>
          </a:ln>
        </p:spPr>
        <p:txBody>
          <a:bodyPr/>
          <a:lstStyle/>
          <a:p>
            <a:pPr marL="228600" indent="-228600">
              <a:spcBef>
                <a:spcPct val="30000"/>
              </a:spcBef>
              <a:buFontTx/>
              <a:buAutoNum type="arabicPeriod" startAt="3"/>
            </a:pPr>
            <a:r>
              <a:rPr lang="en-US" sz="1200">
                <a:solidFill>
                  <a:srgbClr val="000000"/>
                </a:solidFill>
                <a:cs typeface="Times New Roman" pitchFamily="18" charset="0"/>
              </a:rPr>
              <a:t>Change Slide 1:</a:t>
            </a:r>
          </a:p>
          <a:p>
            <a:pPr marL="685800" lvl="1" indent="-228600">
              <a:spcBef>
                <a:spcPct val="30000"/>
              </a:spcBef>
              <a:buFontTx/>
              <a:buChar char="•"/>
            </a:pPr>
            <a:r>
              <a:rPr lang="en-US" sz="1200">
                <a:solidFill>
                  <a:srgbClr val="000000"/>
                </a:solidFill>
                <a:cs typeface="Times New Roman" pitchFamily="18" charset="0"/>
              </a:rPr>
              <a:t>Double click on the word </a:t>
            </a:r>
            <a:r>
              <a:rPr lang="en-US" sz="1200">
                <a:solidFill>
                  <a:srgbClr val="FF0000"/>
                </a:solidFill>
                <a:cs typeface="Times New Roman" pitchFamily="18" charset="0"/>
              </a:rPr>
              <a:t>Subject</a:t>
            </a:r>
            <a:r>
              <a:rPr lang="en-US" sz="1200">
                <a:solidFill>
                  <a:srgbClr val="000000"/>
                </a:solidFill>
                <a:cs typeface="Times New Roman" pitchFamily="18" charset="0"/>
              </a:rPr>
              <a:t>, and type in the subject you want in its place (e.g., Math).</a:t>
            </a:r>
          </a:p>
          <a:p>
            <a:pPr marL="685800" lvl="1" indent="-228600">
              <a:spcBef>
                <a:spcPct val="30000"/>
              </a:spcBef>
              <a:buFontTx/>
              <a:buChar char="•"/>
            </a:pPr>
            <a:r>
              <a:rPr lang="en-US" sz="1200">
                <a:solidFill>
                  <a:srgbClr val="000000"/>
                </a:solidFill>
                <a:cs typeface="Times New Roman" pitchFamily="18" charset="0"/>
              </a:rPr>
              <a:t>Double click on the word </a:t>
            </a:r>
            <a:r>
              <a:rPr lang="en-US" sz="1200">
                <a:solidFill>
                  <a:srgbClr val="FF0000"/>
                </a:solidFill>
                <a:cs typeface="Times New Roman" pitchFamily="18" charset="0"/>
              </a:rPr>
              <a:t>Teacher</a:t>
            </a:r>
            <a:r>
              <a:rPr lang="en-US" sz="1200">
                <a:solidFill>
                  <a:srgbClr val="000000"/>
                </a:solidFill>
                <a:cs typeface="Times New Roman" pitchFamily="18" charset="0"/>
              </a:rPr>
              <a:t> in the bottom right of the slide, and type over it with your name (e.g., Mr. Link).</a:t>
            </a:r>
          </a:p>
          <a:p>
            <a:pPr marL="685800" lvl="1" indent="-228600">
              <a:spcBef>
                <a:spcPct val="30000"/>
              </a:spcBef>
            </a:pPr>
            <a:r>
              <a:rPr lang="en-US" sz="1200">
                <a:solidFill>
                  <a:srgbClr val="000000"/>
                </a:solidFill>
                <a:cs typeface="Times New Roman" pitchFamily="18" charset="0"/>
              </a:rPr>
              <a:t>	After doing this, the new slide will look something like this:</a:t>
            </a:r>
          </a:p>
          <a:p>
            <a:pPr marL="228600" indent="-228600">
              <a:spcBef>
                <a:spcPct val="30000"/>
              </a:spcBef>
            </a:pPr>
            <a:endParaRPr lang="en-US" sz="600">
              <a:solidFill>
                <a:srgbClr val="000000"/>
              </a:solidFill>
              <a:cs typeface="Times New Roman" pitchFamily="18" charset="0"/>
            </a:endParaRPr>
          </a:p>
          <a:p>
            <a:pPr marL="228600" indent="-228600">
              <a:spcBef>
                <a:spcPct val="30000"/>
              </a:spcBef>
            </a:pPr>
            <a:r>
              <a:rPr lang="en-US" sz="1200">
                <a:solidFill>
                  <a:srgbClr val="000000"/>
                </a:solidFill>
                <a:cs typeface="Times New Roman" pitchFamily="18" charset="0"/>
              </a:rPr>
              <a:t>4.	Go on to the next slide.</a:t>
            </a:r>
          </a:p>
        </p:txBody>
      </p:sp>
      <p:pic>
        <p:nvPicPr>
          <p:cNvPr id="21514" name="Picture 16"/>
          <p:cNvPicPr>
            <a:picLocks noChangeAspect="1" noChangeArrowheads="1"/>
          </p:cNvPicPr>
          <p:nvPr/>
        </p:nvPicPr>
        <p:blipFill>
          <a:blip r:embed="rId4"/>
          <a:srcRect/>
          <a:stretch>
            <a:fillRect/>
          </a:stretch>
        </p:blipFill>
        <p:spPr bwMode="auto">
          <a:xfrm>
            <a:off x="3913188" y="7004050"/>
            <a:ext cx="2770187" cy="2260600"/>
          </a:xfrm>
          <a:prstGeom prst="rect">
            <a:avLst/>
          </a:prstGeom>
          <a:noFill/>
          <a:ln w="9525">
            <a:noFill/>
            <a:miter lim="800000"/>
            <a:headEnd/>
            <a:tailEnd/>
          </a:ln>
        </p:spPr>
      </p:pic>
      <p:sp>
        <p:nvSpPr>
          <p:cNvPr id="21515" name="Line 17"/>
          <p:cNvSpPr>
            <a:spLocks noChangeShapeType="1"/>
          </p:cNvSpPr>
          <p:nvPr/>
        </p:nvSpPr>
        <p:spPr bwMode="auto">
          <a:xfrm>
            <a:off x="2486025" y="8983663"/>
            <a:ext cx="1352550" cy="0"/>
          </a:xfrm>
          <a:prstGeom prst="line">
            <a:avLst/>
          </a:prstGeom>
          <a:noFill/>
          <a:ln w="9525">
            <a:solidFill>
              <a:schemeClr val="tx1"/>
            </a:solidFill>
            <a:round/>
            <a:headEnd/>
            <a:tailEnd type="triangle" w="med" len="med"/>
          </a:ln>
        </p:spPr>
        <p:txBody>
          <a:bodyPr/>
          <a:lstStyle/>
          <a:p>
            <a:endParaRPr lang="ru-RU"/>
          </a:p>
        </p:txBody>
      </p:sp>
      <p:sp>
        <p:nvSpPr>
          <p:cNvPr id="21516" name="Line 18"/>
          <p:cNvSpPr>
            <a:spLocks noChangeShapeType="1"/>
          </p:cNvSpPr>
          <p:nvPr/>
        </p:nvSpPr>
        <p:spPr bwMode="auto">
          <a:xfrm flipV="1">
            <a:off x="1885950" y="7658100"/>
            <a:ext cx="2838450" cy="206375"/>
          </a:xfrm>
          <a:prstGeom prst="line">
            <a:avLst/>
          </a:prstGeom>
          <a:noFill/>
          <a:ln w="9525">
            <a:solidFill>
              <a:srgbClr val="FF0000"/>
            </a:solidFill>
            <a:round/>
            <a:headEnd/>
            <a:tailEnd type="triangle" w="med" len="med"/>
          </a:ln>
        </p:spPr>
        <p:txBody>
          <a:bodyPr/>
          <a:lstStyle/>
          <a:p>
            <a:endParaRPr lang="ru-RU"/>
          </a:p>
        </p:txBody>
      </p:sp>
      <p:sp>
        <p:nvSpPr>
          <p:cNvPr id="21517" name="Line 19"/>
          <p:cNvSpPr>
            <a:spLocks noChangeShapeType="1"/>
          </p:cNvSpPr>
          <p:nvPr/>
        </p:nvSpPr>
        <p:spPr bwMode="auto">
          <a:xfrm>
            <a:off x="3219450" y="8548688"/>
            <a:ext cx="2714625" cy="423862"/>
          </a:xfrm>
          <a:prstGeom prst="line">
            <a:avLst/>
          </a:prstGeom>
          <a:noFill/>
          <a:ln w="9525">
            <a:solidFill>
              <a:srgbClr val="FF0000"/>
            </a:solidFill>
            <a:round/>
            <a:headEnd/>
            <a:tailEnd type="triangle" w="med" len="med"/>
          </a:ln>
        </p:spPr>
        <p:txBody>
          <a:bodyPr/>
          <a:lstStyle/>
          <a:p>
            <a:endParaRPr lang="ru-RU"/>
          </a:p>
        </p:txBody>
      </p:sp>
      <p:sp>
        <p:nvSpPr>
          <p:cNvPr id="21518" name="Text Box 20"/>
          <p:cNvSpPr txBox="1">
            <a:spLocks noChangeArrowheads="1"/>
          </p:cNvSpPr>
          <p:nvPr/>
        </p:nvSpPr>
        <p:spPr bwMode="auto">
          <a:xfrm>
            <a:off x="254000" y="2281238"/>
            <a:ext cx="6332538" cy="862012"/>
          </a:xfrm>
          <a:prstGeom prst="rect">
            <a:avLst/>
          </a:prstGeom>
          <a:noFill/>
          <a:ln w="9525">
            <a:solidFill>
              <a:schemeClr val="tx1"/>
            </a:solidFill>
            <a:miter lim="800000"/>
            <a:headEnd/>
            <a:tailEnd/>
          </a:ln>
        </p:spPr>
        <p:txBody>
          <a:bodyPr>
            <a:spAutoFit/>
          </a:bodyPr>
          <a:lstStyle/>
          <a:p>
            <a:r>
              <a:rPr lang="en-US" sz="1400" b="1">
                <a:solidFill>
                  <a:srgbClr val="000000"/>
                </a:solidFill>
              </a:rPr>
              <a:t>Slide 1-Title</a:t>
            </a:r>
          </a:p>
          <a:p>
            <a:r>
              <a:rPr lang="en-US" sz="1200">
                <a:solidFill>
                  <a:srgbClr val="000000"/>
                </a:solidFill>
              </a:rPr>
              <a:t>This slide begins the game.  When you first start the presentation, the screen appears all blue.  When you click the mouse button, the Jeopardy theme song plays, and the title and “Hosted by” text slowly move into place.</a:t>
            </a:r>
          </a:p>
        </p:txBody>
      </p:sp>
      <p:sp>
        <p:nvSpPr>
          <p:cNvPr id="21519" name="Text Box 22"/>
          <p:cNvSpPr txBox="1">
            <a:spLocks noChangeArrowheads="1"/>
          </p:cNvSpPr>
          <p:nvPr/>
        </p:nvSpPr>
        <p:spPr bwMode="auto">
          <a:xfrm>
            <a:off x="247650" y="3394075"/>
            <a:ext cx="3448050" cy="276225"/>
          </a:xfrm>
          <a:prstGeom prst="rect">
            <a:avLst/>
          </a:prstGeom>
          <a:noFill/>
          <a:ln w="9525">
            <a:noFill/>
            <a:miter lim="800000"/>
            <a:headEnd/>
            <a:tailEnd/>
          </a:ln>
        </p:spPr>
        <p:txBody>
          <a:bodyPr wrap="none">
            <a:spAutoFit/>
          </a:bodyPr>
          <a:lstStyle/>
          <a:p>
            <a:r>
              <a:rPr lang="en-US" sz="1200" b="1">
                <a:solidFill>
                  <a:srgbClr val="000000"/>
                </a:solidFill>
              </a:rPr>
              <a:t>To tailor this slide, follow these instructions:</a:t>
            </a:r>
          </a:p>
        </p:txBody>
      </p:sp>
      <p:pic>
        <p:nvPicPr>
          <p:cNvPr id="21520" name="Picture 25" descr="Picture1-web"/>
          <p:cNvPicPr>
            <a:picLocks noChangeAspect="1" noChangeArrowheads="1"/>
          </p:cNvPicPr>
          <p:nvPr/>
        </p:nvPicPr>
        <p:blipFill>
          <a:blip r:embed="rId5"/>
          <a:srcRect/>
          <a:stretch>
            <a:fillRect/>
          </a:stretch>
        </p:blipFill>
        <p:spPr bwMode="auto">
          <a:xfrm>
            <a:off x="2844800" y="209550"/>
            <a:ext cx="698500" cy="673100"/>
          </a:xfrm>
          <a:prstGeom prst="rect">
            <a:avLst/>
          </a:prstGeom>
          <a:noFill/>
          <a:ln w="9525">
            <a:noFill/>
            <a:miter lim="800000"/>
            <a:headEnd/>
            <a:tailEnd/>
          </a:ln>
        </p:spPr>
      </p:pic>
      <p:sp>
        <p:nvSpPr>
          <p:cNvPr id="21521" name="Line 26"/>
          <p:cNvSpPr>
            <a:spLocks noChangeShapeType="1"/>
          </p:cNvSpPr>
          <p:nvPr/>
        </p:nvSpPr>
        <p:spPr bwMode="auto">
          <a:xfrm>
            <a:off x="1689100" y="5899150"/>
            <a:ext cx="3848100" cy="442913"/>
          </a:xfrm>
          <a:prstGeom prst="line">
            <a:avLst/>
          </a:prstGeom>
          <a:noFill/>
          <a:ln w="9525">
            <a:solidFill>
              <a:srgbClr val="FF0000"/>
            </a:solidFill>
            <a:round/>
            <a:headEnd/>
            <a:tailEnd type="triangle" w="med" len="med"/>
          </a:ln>
        </p:spPr>
        <p:txBody>
          <a:bodyPr/>
          <a:lstStyle/>
          <a:p>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C1A53F3-3255-4841-92EB-B0C731AE441C}" type="slidenum">
              <a:rPr lang="en-US">
                <a:solidFill>
                  <a:srgbClr val="000000"/>
                </a:solidFill>
                <a:latin typeface="Times New Roman" pitchFamily="18" charset="0"/>
                <a:cs typeface="Arial" charset="0"/>
              </a:rPr>
              <a:pPr fontAlgn="base">
                <a:spcBef>
                  <a:spcPct val="0"/>
                </a:spcBef>
                <a:spcAft>
                  <a:spcPct val="0"/>
                </a:spcAft>
              </a:pPr>
              <a:t>5</a:t>
            </a:fld>
            <a:endParaRPr lang="en-US">
              <a:solidFill>
                <a:srgbClr val="000000"/>
              </a:solidFill>
              <a:latin typeface="Times New Roman" pitchFamily="18" charset="0"/>
              <a:cs typeface="Arial" charset="0"/>
            </a:endParaRPr>
          </a:p>
        </p:txBody>
      </p:sp>
      <p:sp>
        <p:nvSpPr>
          <p:cNvPr id="23554" name="Rectangle 2"/>
          <p:cNvSpPr>
            <a:spLocks noGrp="1" noRot="1" noChangeAspect="1" noChangeArrowheads="1" noTextEdit="1"/>
          </p:cNvSpPr>
          <p:nvPr>
            <p:ph type="sldImg"/>
          </p:nvPr>
        </p:nvSpPr>
        <p:spPr bwMode="auto">
          <a:xfrm>
            <a:off x="166688" y="238125"/>
            <a:ext cx="2522537" cy="1893888"/>
          </a:xfrm>
          <a:noFill/>
          <a:ln>
            <a:solidFill>
              <a:srgbClr val="000000"/>
            </a:solidFill>
            <a:miter lim="800000"/>
            <a:headEnd/>
            <a:tailEnd/>
          </a:ln>
        </p:spPr>
      </p:sp>
      <p:sp>
        <p:nvSpPr>
          <p:cNvPr id="23555" name="Rectangle 3"/>
          <p:cNvSpPr>
            <a:spLocks noGrp="1" noChangeArrowheads="1"/>
          </p:cNvSpPr>
          <p:nvPr>
            <p:ph type="body" idx="1"/>
          </p:nvPr>
        </p:nvSpPr>
        <p:spPr bwMode="auto">
          <a:xfrm>
            <a:off x="2735263" y="301625"/>
            <a:ext cx="4122737" cy="1368425"/>
          </a:xfrm>
          <a:noFill/>
        </p:spPr>
        <p:txBody>
          <a:bodyPr wrap="square" numCol="1" anchor="t" anchorCtr="0" compatLnSpc="1">
            <a:prstTxWarp prst="textNoShape">
              <a:avLst/>
            </a:prstTxWarp>
          </a:bodyPr>
          <a:lstStyle/>
          <a:p>
            <a:pPr>
              <a:spcBef>
                <a:spcPct val="0"/>
              </a:spcBef>
            </a:pPr>
            <a:r>
              <a:rPr lang="en-US" sz="1800" smtClean="0">
                <a:latin typeface="Arial" charset="0"/>
              </a:rPr>
              <a:t>            Welcome to </a:t>
            </a:r>
            <a:r>
              <a:rPr lang="en-US" sz="1800" b="1" smtClean="0">
                <a:latin typeface="Arial" charset="0"/>
              </a:rPr>
              <a:t>Power Jeopardy</a:t>
            </a:r>
            <a:r>
              <a:rPr lang="en-US" sz="1600" b="1" smtClean="0">
                <a:latin typeface="Arial" charset="0"/>
              </a:rPr>
              <a:t>       </a:t>
            </a:r>
          </a:p>
          <a:p>
            <a:pPr>
              <a:lnSpc>
                <a:spcPct val="50000"/>
              </a:lnSpc>
              <a:spcBef>
                <a:spcPct val="0"/>
              </a:spcBef>
            </a:pPr>
            <a:r>
              <a:rPr lang="en-US" sz="1600" b="1" smtClean="0">
                <a:latin typeface="Arial" charset="0"/>
              </a:rPr>
              <a:t>                   </a:t>
            </a:r>
            <a:r>
              <a:rPr lang="en-US" sz="1000" smtClean="0">
                <a:latin typeface="Arial" charset="0"/>
                <a:cs typeface="Times New Roman" pitchFamily="18" charset="0"/>
              </a:rPr>
              <a:t>© Don Link, Indian Creek School, 2004</a:t>
            </a:r>
          </a:p>
          <a:p>
            <a:pPr>
              <a:spcBef>
                <a:spcPct val="0"/>
              </a:spcBef>
            </a:pPr>
            <a:endParaRPr lang="en-US" sz="200" smtClean="0">
              <a:latin typeface="Arial" charset="0"/>
              <a:cs typeface="Times New Roman" pitchFamily="18" charset="0"/>
            </a:endParaRPr>
          </a:p>
          <a:p>
            <a:pPr>
              <a:spcBef>
                <a:spcPct val="0"/>
              </a:spcBef>
            </a:pPr>
            <a:r>
              <a:rPr lang="en-US" smtClean="0">
                <a:latin typeface="Arial" charset="0"/>
                <a:cs typeface="Times New Roman" pitchFamily="18" charset="0"/>
              </a:rPr>
              <a:t>You can easily customize this template to create your own Jeopardy game.  Simply follow the step-by-step instruc-tions that appear on each slide.</a:t>
            </a:r>
            <a:endParaRPr lang="en-US" smtClean="0">
              <a:solidFill>
                <a:srgbClr val="FF0000"/>
              </a:solidFill>
              <a:latin typeface="Arial" charset="0"/>
              <a:cs typeface="Times New Roman" pitchFamily="18" charset="0"/>
            </a:endParaRPr>
          </a:p>
        </p:txBody>
      </p:sp>
      <p:sp>
        <p:nvSpPr>
          <p:cNvPr id="23556" name="Rectangle 4"/>
          <p:cNvSpPr>
            <a:spLocks noChangeArrowheads="1"/>
          </p:cNvSpPr>
          <p:nvPr/>
        </p:nvSpPr>
        <p:spPr bwMode="auto">
          <a:xfrm>
            <a:off x="247650" y="3771900"/>
            <a:ext cx="3497263" cy="2281238"/>
          </a:xfrm>
          <a:prstGeom prst="rect">
            <a:avLst/>
          </a:prstGeom>
          <a:noFill/>
          <a:ln w="9525">
            <a:noFill/>
            <a:miter lim="800000"/>
            <a:headEnd/>
            <a:tailEnd/>
          </a:ln>
        </p:spPr>
        <p:txBody>
          <a:bodyPr/>
          <a:lstStyle/>
          <a:p>
            <a:pPr marL="228600" indent="-228600">
              <a:buFontTx/>
              <a:buAutoNum type="arabicPeriod"/>
            </a:pPr>
            <a:r>
              <a:rPr lang="en-US" sz="1200">
                <a:solidFill>
                  <a:srgbClr val="000000"/>
                </a:solidFill>
                <a:cs typeface="Times New Roman" pitchFamily="18" charset="0"/>
              </a:rPr>
              <a:t>Print the notes for slides 1 through 3 by doing the following:</a:t>
            </a:r>
          </a:p>
          <a:p>
            <a:pPr marL="685800" lvl="1" indent="-228600">
              <a:buFontTx/>
              <a:buChar char="•"/>
            </a:pPr>
            <a:r>
              <a:rPr lang="en-US" sz="1200">
                <a:solidFill>
                  <a:srgbClr val="000000"/>
                </a:solidFill>
                <a:cs typeface="Times New Roman" pitchFamily="18" charset="0"/>
              </a:rPr>
              <a:t>Under </a:t>
            </a:r>
            <a:r>
              <a:rPr lang="en-US" sz="1200">
                <a:solidFill>
                  <a:srgbClr val="FF0000"/>
                </a:solidFill>
                <a:cs typeface="Times New Roman" pitchFamily="18" charset="0"/>
              </a:rPr>
              <a:t>File</a:t>
            </a:r>
            <a:r>
              <a:rPr lang="en-US" sz="1200">
                <a:solidFill>
                  <a:srgbClr val="000000"/>
                </a:solidFill>
                <a:cs typeface="Times New Roman" pitchFamily="18" charset="0"/>
              </a:rPr>
              <a:t> select </a:t>
            </a:r>
            <a:r>
              <a:rPr lang="en-US" sz="1200">
                <a:solidFill>
                  <a:srgbClr val="FF0000"/>
                </a:solidFill>
                <a:cs typeface="Times New Roman" pitchFamily="18" charset="0"/>
              </a:rPr>
              <a:t>Print…</a:t>
            </a:r>
            <a:endParaRPr lang="en-US" sz="1200">
              <a:solidFill>
                <a:srgbClr val="000000"/>
              </a:solidFill>
              <a:cs typeface="Times New Roman" pitchFamily="18" charset="0"/>
            </a:endParaRPr>
          </a:p>
          <a:p>
            <a:pPr marL="685800" lvl="1" indent="-228600">
              <a:buFontTx/>
              <a:buChar char="•"/>
            </a:pPr>
            <a:r>
              <a:rPr lang="en-US" sz="1200">
                <a:solidFill>
                  <a:srgbClr val="000000"/>
                </a:solidFill>
                <a:cs typeface="Times New Roman" pitchFamily="18" charset="0"/>
              </a:rPr>
              <a:t>In the section entitled Print Range, click the radio button for </a:t>
            </a:r>
            <a:r>
              <a:rPr lang="en-US" sz="1200">
                <a:solidFill>
                  <a:srgbClr val="FF0000"/>
                </a:solidFill>
                <a:cs typeface="Times New Roman" pitchFamily="18" charset="0"/>
              </a:rPr>
              <a:t>Slides</a:t>
            </a:r>
            <a:r>
              <a:rPr lang="en-US" sz="1200">
                <a:solidFill>
                  <a:srgbClr val="000000"/>
                </a:solidFill>
                <a:cs typeface="Times New Roman" pitchFamily="18" charset="0"/>
              </a:rPr>
              <a:t> and in the box to its right, type in </a:t>
            </a:r>
            <a:r>
              <a:rPr lang="en-US" sz="1200">
                <a:solidFill>
                  <a:srgbClr val="FF0000"/>
                </a:solidFill>
                <a:cs typeface="Times New Roman" pitchFamily="18" charset="0"/>
              </a:rPr>
              <a:t>1-3</a:t>
            </a:r>
            <a:r>
              <a:rPr lang="en-US" sz="1200">
                <a:solidFill>
                  <a:srgbClr val="000000"/>
                </a:solidFill>
                <a:cs typeface="Times New Roman" pitchFamily="18" charset="0"/>
              </a:rPr>
              <a:t>.</a:t>
            </a:r>
          </a:p>
          <a:p>
            <a:pPr marL="685800" lvl="1" indent="-228600">
              <a:buFontTx/>
              <a:buChar char="•"/>
            </a:pPr>
            <a:r>
              <a:rPr lang="en-US" sz="1200">
                <a:solidFill>
                  <a:srgbClr val="000000"/>
                </a:solidFill>
                <a:cs typeface="Times New Roman" pitchFamily="18" charset="0"/>
              </a:rPr>
              <a:t>Under </a:t>
            </a:r>
            <a:r>
              <a:rPr lang="en-US" sz="1200">
                <a:solidFill>
                  <a:srgbClr val="FF0000"/>
                </a:solidFill>
                <a:cs typeface="Times New Roman" pitchFamily="18" charset="0"/>
              </a:rPr>
              <a:t>Print what:</a:t>
            </a:r>
            <a:r>
              <a:rPr lang="en-US" sz="1200">
                <a:solidFill>
                  <a:srgbClr val="000000"/>
                </a:solidFill>
                <a:cs typeface="Times New Roman" pitchFamily="18" charset="0"/>
              </a:rPr>
              <a:t>, select </a:t>
            </a:r>
            <a:r>
              <a:rPr lang="en-US" sz="1200">
                <a:solidFill>
                  <a:srgbClr val="FF0000"/>
                </a:solidFill>
                <a:cs typeface="Times New Roman" pitchFamily="18" charset="0"/>
              </a:rPr>
              <a:t>Notes Pages</a:t>
            </a:r>
            <a:r>
              <a:rPr lang="en-US" sz="1200">
                <a:solidFill>
                  <a:srgbClr val="000000"/>
                </a:solidFill>
                <a:cs typeface="Times New Roman" pitchFamily="18" charset="0"/>
              </a:rPr>
              <a:t>. </a:t>
            </a:r>
          </a:p>
          <a:p>
            <a:pPr marL="685800" lvl="1" indent="-228600"/>
            <a:endParaRPr lang="en-US" sz="600">
              <a:solidFill>
                <a:srgbClr val="000000"/>
              </a:solidFill>
              <a:cs typeface="Times New Roman" pitchFamily="18" charset="0"/>
            </a:endParaRPr>
          </a:p>
          <a:p>
            <a:pPr marL="685800" lvl="1" indent="-228600"/>
            <a:r>
              <a:rPr lang="en-US" sz="1200">
                <a:solidFill>
                  <a:srgbClr val="000000"/>
                </a:solidFill>
                <a:cs typeface="Times New Roman" pitchFamily="18" charset="0"/>
              </a:rPr>
              <a:t>	At this point, the Print pop-up should look like the picture at the right.</a:t>
            </a:r>
          </a:p>
          <a:p>
            <a:pPr marL="685800" lvl="1" indent="-228600"/>
            <a:endParaRPr lang="en-US" sz="600">
              <a:solidFill>
                <a:srgbClr val="000000"/>
              </a:solidFill>
              <a:cs typeface="Times New Roman" pitchFamily="18" charset="0"/>
            </a:endParaRPr>
          </a:p>
          <a:p>
            <a:pPr marL="685800" lvl="1" indent="-228600">
              <a:buFontTx/>
              <a:buChar char="•"/>
            </a:pPr>
            <a:r>
              <a:rPr lang="en-US" sz="1200">
                <a:solidFill>
                  <a:srgbClr val="000000"/>
                </a:solidFill>
                <a:cs typeface="Times New Roman" pitchFamily="18" charset="0"/>
              </a:rPr>
              <a:t>Click </a:t>
            </a:r>
            <a:r>
              <a:rPr lang="en-US" sz="1200">
                <a:solidFill>
                  <a:srgbClr val="FF0000"/>
                </a:solidFill>
                <a:cs typeface="Times New Roman" pitchFamily="18" charset="0"/>
              </a:rPr>
              <a:t>OK</a:t>
            </a:r>
          </a:p>
        </p:txBody>
      </p:sp>
      <p:grpSp>
        <p:nvGrpSpPr>
          <p:cNvPr id="23557" name="Group 5"/>
          <p:cNvGrpSpPr>
            <a:grpSpLocks/>
          </p:cNvGrpSpPr>
          <p:nvPr/>
        </p:nvGrpSpPr>
        <p:grpSpPr bwMode="auto">
          <a:xfrm>
            <a:off x="3913188" y="3398838"/>
            <a:ext cx="2765425" cy="3122612"/>
            <a:chOff x="1578" y="810"/>
            <a:chExt cx="1934" cy="2008"/>
          </a:xfrm>
        </p:grpSpPr>
        <p:pic>
          <p:nvPicPr>
            <p:cNvPr id="23570" name="Picture 6"/>
            <p:cNvPicPr>
              <a:picLocks noChangeAspect="1" noChangeArrowheads="1"/>
            </p:cNvPicPr>
            <p:nvPr/>
          </p:nvPicPr>
          <p:blipFill>
            <a:blip r:embed="rId3"/>
            <a:srcRect/>
            <a:stretch>
              <a:fillRect/>
            </a:stretch>
          </p:blipFill>
          <p:spPr bwMode="auto">
            <a:xfrm>
              <a:off x="1584" y="810"/>
              <a:ext cx="1928" cy="2008"/>
            </a:xfrm>
            <a:prstGeom prst="rect">
              <a:avLst/>
            </a:prstGeom>
            <a:noFill/>
            <a:ln w="9525">
              <a:noFill/>
              <a:miter lim="800000"/>
              <a:headEnd/>
              <a:tailEnd/>
            </a:ln>
          </p:spPr>
        </p:pic>
        <p:sp>
          <p:nvSpPr>
            <p:cNvPr id="23571" name="Oval 7"/>
            <p:cNvSpPr>
              <a:spLocks noChangeArrowheads="1"/>
            </p:cNvSpPr>
            <p:nvPr/>
          </p:nvSpPr>
          <p:spPr bwMode="auto">
            <a:xfrm>
              <a:off x="1638" y="1692"/>
              <a:ext cx="456" cy="180"/>
            </a:xfrm>
            <a:prstGeom prst="ellipse">
              <a:avLst/>
            </a:prstGeom>
            <a:noFill/>
            <a:ln w="19050">
              <a:solidFill>
                <a:srgbClr val="FF0000"/>
              </a:solidFill>
              <a:round/>
              <a:headEnd/>
              <a:tailEnd/>
            </a:ln>
          </p:spPr>
          <p:txBody>
            <a:bodyPr wrap="none" anchor="ctr"/>
            <a:lstStyle/>
            <a:p>
              <a:endParaRPr lang="ru-RU" sz="1200">
                <a:solidFill>
                  <a:srgbClr val="000000"/>
                </a:solidFill>
              </a:endParaRPr>
            </a:p>
          </p:txBody>
        </p:sp>
        <p:sp>
          <p:nvSpPr>
            <p:cNvPr id="23572" name="Oval 8"/>
            <p:cNvSpPr>
              <a:spLocks noChangeArrowheads="1"/>
            </p:cNvSpPr>
            <p:nvPr/>
          </p:nvSpPr>
          <p:spPr bwMode="auto">
            <a:xfrm>
              <a:off x="1578" y="2100"/>
              <a:ext cx="456" cy="180"/>
            </a:xfrm>
            <a:prstGeom prst="ellipse">
              <a:avLst/>
            </a:prstGeom>
            <a:noFill/>
            <a:ln w="19050">
              <a:solidFill>
                <a:srgbClr val="FF0000"/>
              </a:solidFill>
              <a:round/>
              <a:headEnd/>
              <a:tailEnd/>
            </a:ln>
          </p:spPr>
          <p:txBody>
            <a:bodyPr wrap="none" anchor="ctr"/>
            <a:lstStyle/>
            <a:p>
              <a:endParaRPr lang="ru-RU" sz="1200">
                <a:solidFill>
                  <a:srgbClr val="000000"/>
                </a:solidFill>
              </a:endParaRPr>
            </a:p>
          </p:txBody>
        </p:sp>
      </p:grpSp>
      <p:sp>
        <p:nvSpPr>
          <p:cNvPr id="23558" name="Line 10"/>
          <p:cNvSpPr>
            <a:spLocks noChangeShapeType="1"/>
          </p:cNvSpPr>
          <p:nvPr/>
        </p:nvSpPr>
        <p:spPr bwMode="auto">
          <a:xfrm>
            <a:off x="3241675" y="4781550"/>
            <a:ext cx="755650" cy="100013"/>
          </a:xfrm>
          <a:prstGeom prst="line">
            <a:avLst/>
          </a:prstGeom>
          <a:noFill/>
          <a:ln w="9525">
            <a:solidFill>
              <a:srgbClr val="FF0000"/>
            </a:solidFill>
            <a:round/>
            <a:headEnd/>
            <a:tailEnd type="triangle" w="med" len="med"/>
          </a:ln>
        </p:spPr>
        <p:txBody>
          <a:bodyPr/>
          <a:lstStyle/>
          <a:p>
            <a:endParaRPr lang="ru-RU"/>
          </a:p>
        </p:txBody>
      </p:sp>
      <p:sp>
        <p:nvSpPr>
          <p:cNvPr id="23559" name="Line 11"/>
          <p:cNvSpPr>
            <a:spLocks noChangeShapeType="1"/>
          </p:cNvSpPr>
          <p:nvPr/>
        </p:nvSpPr>
        <p:spPr bwMode="auto">
          <a:xfrm>
            <a:off x="3498850" y="5114925"/>
            <a:ext cx="450850" cy="338138"/>
          </a:xfrm>
          <a:prstGeom prst="line">
            <a:avLst/>
          </a:prstGeom>
          <a:noFill/>
          <a:ln w="9525">
            <a:solidFill>
              <a:srgbClr val="FF0000"/>
            </a:solidFill>
            <a:round/>
            <a:headEnd/>
            <a:tailEnd type="triangle" w="med" len="med"/>
          </a:ln>
        </p:spPr>
        <p:txBody>
          <a:bodyPr/>
          <a:lstStyle/>
          <a:p>
            <a:endParaRPr lang="ru-RU"/>
          </a:p>
        </p:txBody>
      </p:sp>
      <p:sp>
        <p:nvSpPr>
          <p:cNvPr id="23560" name="Rectangle 12"/>
          <p:cNvSpPr>
            <a:spLocks noChangeArrowheads="1"/>
          </p:cNvSpPr>
          <p:nvPr/>
        </p:nvSpPr>
        <p:spPr bwMode="auto">
          <a:xfrm>
            <a:off x="247650" y="6061075"/>
            <a:ext cx="3621088" cy="935038"/>
          </a:xfrm>
          <a:prstGeom prst="rect">
            <a:avLst/>
          </a:prstGeom>
          <a:noFill/>
          <a:ln w="9525">
            <a:noFill/>
            <a:miter lim="800000"/>
            <a:headEnd/>
            <a:tailEnd/>
          </a:ln>
        </p:spPr>
        <p:txBody>
          <a:bodyPr/>
          <a:lstStyle/>
          <a:p>
            <a:pPr marL="228600" indent="-228600">
              <a:spcBef>
                <a:spcPct val="30000"/>
              </a:spcBef>
            </a:pPr>
            <a:r>
              <a:rPr lang="en-US" sz="1200">
                <a:solidFill>
                  <a:srgbClr val="000000"/>
                </a:solidFill>
                <a:cs typeface="Times New Roman" pitchFamily="18" charset="0"/>
              </a:rPr>
              <a:t>2.	Now that you have printed instructions for tailoring the game, you can make the needed changes to each slide by moving into Slide View.  Simply </a:t>
            </a:r>
            <a:r>
              <a:rPr lang="en-US" sz="1200" u="sng">
                <a:solidFill>
                  <a:srgbClr val="000000"/>
                </a:solidFill>
                <a:cs typeface="Times New Roman" pitchFamily="18" charset="0"/>
              </a:rPr>
              <a:t>double click the blue slide above</a:t>
            </a:r>
            <a:r>
              <a:rPr lang="en-US" sz="1200">
                <a:solidFill>
                  <a:srgbClr val="000000"/>
                </a:solidFill>
                <a:cs typeface="Times New Roman" pitchFamily="18" charset="0"/>
              </a:rPr>
              <a:t>.</a:t>
            </a:r>
          </a:p>
        </p:txBody>
      </p:sp>
      <p:sp>
        <p:nvSpPr>
          <p:cNvPr id="23561" name="Rectangle 14"/>
          <p:cNvSpPr>
            <a:spLocks noChangeArrowheads="1"/>
          </p:cNvSpPr>
          <p:nvPr/>
        </p:nvSpPr>
        <p:spPr bwMode="auto">
          <a:xfrm>
            <a:off x="247650" y="7035800"/>
            <a:ext cx="3621088" cy="2643188"/>
          </a:xfrm>
          <a:prstGeom prst="rect">
            <a:avLst/>
          </a:prstGeom>
          <a:noFill/>
          <a:ln w="9525">
            <a:noFill/>
            <a:miter lim="800000"/>
            <a:headEnd/>
            <a:tailEnd/>
          </a:ln>
        </p:spPr>
        <p:txBody>
          <a:bodyPr/>
          <a:lstStyle/>
          <a:p>
            <a:pPr marL="228600" indent="-228600">
              <a:spcBef>
                <a:spcPct val="30000"/>
              </a:spcBef>
              <a:buFontTx/>
              <a:buAutoNum type="arabicPeriod" startAt="3"/>
            </a:pPr>
            <a:r>
              <a:rPr lang="en-US" sz="1200">
                <a:solidFill>
                  <a:srgbClr val="000000"/>
                </a:solidFill>
                <a:cs typeface="Times New Roman" pitchFamily="18" charset="0"/>
              </a:rPr>
              <a:t>Change Slide 1:</a:t>
            </a:r>
          </a:p>
          <a:p>
            <a:pPr marL="685800" lvl="1" indent="-228600">
              <a:spcBef>
                <a:spcPct val="30000"/>
              </a:spcBef>
              <a:buFontTx/>
              <a:buChar char="•"/>
            </a:pPr>
            <a:r>
              <a:rPr lang="en-US" sz="1200">
                <a:solidFill>
                  <a:srgbClr val="000000"/>
                </a:solidFill>
                <a:cs typeface="Times New Roman" pitchFamily="18" charset="0"/>
              </a:rPr>
              <a:t>Double click on the word </a:t>
            </a:r>
            <a:r>
              <a:rPr lang="en-US" sz="1200">
                <a:solidFill>
                  <a:srgbClr val="FF0000"/>
                </a:solidFill>
                <a:cs typeface="Times New Roman" pitchFamily="18" charset="0"/>
              </a:rPr>
              <a:t>Subject</a:t>
            </a:r>
            <a:r>
              <a:rPr lang="en-US" sz="1200">
                <a:solidFill>
                  <a:srgbClr val="000000"/>
                </a:solidFill>
                <a:cs typeface="Times New Roman" pitchFamily="18" charset="0"/>
              </a:rPr>
              <a:t>, and type in the subject you want in its place (e.g., Math).</a:t>
            </a:r>
          </a:p>
          <a:p>
            <a:pPr marL="685800" lvl="1" indent="-228600">
              <a:spcBef>
                <a:spcPct val="30000"/>
              </a:spcBef>
              <a:buFontTx/>
              <a:buChar char="•"/>
            </a:pPr>
            <a:r>
              <a:rPr lang="en-US" sz="1200">
                <a:solidFill>
                  <a:srgbClr val="000000"/>
                </a:solidFill>
                <a:cs typeface="Times New Roman" pitchFamily="18" charset="0"/>
              </a:rPr>
              <a:t>Double click on the word </a:t>
            </a:r>
            <a:r>
              <a:rPr lang="en-US" sz="1200">
                <a:solidFill>
                  <a:srgbClr val="FF0000"/>
                </a:solidFill>
                <a:cs typeface="Times New Roman" pitchFamily="18" charset="0"/>
              </a:rPr>
              <a:t>Teacher</a:t>
            </a:r>
            <a:r>
              <a:rPr lang="en-US" sz="1200">
                <a:solidFill>
                  <a:srgbClr val="000000"/>
                </a:solidFill>
                <a:cs typeface="Times New Roman" pitchFamily="18" charset="0"/>
              </a:rPr>
              <a:t> in the bottom right of the slide, and type over it with your name (e.g., Mr. Link).</a:t>
            </a:r>
          </a:p>
          <a:p>
            <a:pPr marL="685800" lvl="1" indent="-228600">
              <a:spcBef>
                <a:spcPct val="30000"/>
              </a:spcBef>
            </a:pPr>
            <a:r>
              <a:rPr lang="en-US" sz="1200">
                <a:solidFill>
                  <a:srgbClr val="000000"/>
                </a:solidFill>
                <a:cs typeface="Times New Roman" pitchFamily="18" charset="0"/>
              </a:rPr>
              <a:t>	After doing this, the new slide will look something like this:</a:t>
            </a:r>
          </a:p>
          <a:p>
            <a:pPr marL="228600" indent="-228600">
              <a:spcBef>
                <a:spcPct val="30000"/>
              </a:spcBef>
            </a:pPr>
            <a:endParaRPr lang="en-US" sz="600">
              <a:solidFill>
                <a:srgbClr val="000000"/>
              </a:solidFill>
              <a:cs typeface="Times New Roman" pitchFamily="18" charset="0"/>
            </a:endParaRPr>
          </a:p>
          <a:p>
            <a:pPr marL="228600" indent="-228600">
              <a:spcBef>
                <a:spcPct val="30000"/>
              </a:spcBef>
            </a:pPr>
            <a:r>
              <a:rPr lang="en-US" sz="1200">
                <a:solidFill>
                  <a:srgbClr val="000000"/>
                </a:solidFill>
                <a:cs typeface="Times New Roman" pitchFamily="18" charset="0"/>
              </a:rPr>
              <a:t>4.	Go on to the next slide.</a:t>
            </a:r>
          </a:p>
        </p:txBody>
      </p:sp>
      <p:pic>
        <p:nvPicPr>
          <p:cNvPr id="23562" name="Picture 16"/>
          <p:cNvPicPr>
            <a:picLocks noChangeAspect="1" noChangeArrowheads="1"/>
          </p:cNvPicPr>
          <p:nvPr/>
        </p:nvPicPr>
        <p:blipFill>
          <a:blip r:embed="rId4"/>
          <a:srcRect/>
          <a:stretch>
            <a:fillRect/>
          </a:stretch>
        </p:blipFill>
        <p:spPr bwMode="auto">
          <a:xfrm>
            <a:off x="3913188" y="7004050"/>
            <a:ext cx="2770187" cy="2260600"/>
          </a:xfrm>
          <a:prstGeom prst="rect">
            <a:avLst/>
          </a:prstGeom>
          <a:noFill/>
          <a:ln w="9525">
            <a:noFill/>
            <a:miter lim="800000"/>
            <a:headEnd/>
            <a:tailEnd/>
          </a:ln>
        </p:spPr>
      </p:pic>
      <p:sp>
        <p:nvSpPr>
          <p:cNvPr id="23563" name="Line 17"/>
          <p:cNvSpPr>
            <a:spLocks noChangeShapeType="1"/>
          </p:cNvSpPr>
          <p:nvPr/>
        </p:nvSpPr>
        <p:spPr bwMode="auto">
          <a:xfrm>
            <a:off x="2486025" y="8983663"/>
            <a:ext cx="1352550" cy="0"/>
          </a:xfrm>
          <a:prstGeom prst="line">
            <a:avLst/>
          </a:prstGeom>
          <a:noFill/>
          <a:ln w="9525">
            <a:solidFill>
              <a:schemeClr val="tx1"/>
            </a:solidFill>
            <a:round/>
            <a:headEnd/>
            <a:tailEnd type="triangle" w="med" len="med"/>
          </a:ln>
        </p:spPr>
        <p:txBody>
          <a:bodyPr/>
          <a:lstStyle/>
          <a:p>
            <a:endParaRPr lang="ru-RU"/>
          </a:p>
        </p:txBody>
      </p:sp>
      <p:sp>
        <p:nvSpPr>
          <p:cNvPr id="23564" name="Line 18"/>
          <p:cNvSpPr>
            <a:spLocks noChangeShapeType="1"/>
          </p:cNvSpPr>
          <p:nvPr/>
        </p:nvSpPr>
        <p:spPr bwMode="auto">
          <a:xfrm flipV="1">
            <a:off x="1885950" y="7658100"/>
            <a:ext cx="2838450" cy="206375"/>
          </a:xfrm>
          <a:prstGeom prst="line">
            <a:avLst/>
          </a:prstGeom>
          <a:noFill/>
          <a:ln w="9525">
            <a:solidFill>
              <a:srgbClr val="FF0000"/>
            </a:solidFill>
            <a:round/>
            <a:headEnd/>
            <a:tailEnd type="triangle" w="med" len="med"/>
          </a:ln>
        </p:spPr>
        <p:txBody>
          <a:bodyPr/>
          <a:lstStyle/>
          <a:p>
            <a:endParaRPr lang="ru-RU"/>
          </a:p>
        </p:txBody>
      </p:sp>
      <p:sp>
        <p:nvSpPr>
          <p:cNvPr id="23565" name="Line 19"/>
          <p:cNvSpPr>
            <a:spLocks noChangeShapeType="1"/>
          </p:cNvSpPr>
          <p:nvPr/>
        </p:nvSpPr>
        <p:spPr bwMode="auto">
          <a:xfrm>
            <a:off x="3219450" y="8548688"/>
            <a:ext cx="2714625" cy="423862"/>
          </a:xfrm>
          <a:prstGeom prst="line">
            <a:avLst/>
          </a:prstGeom>
          <a:noFill/>
          <a:ln w="9525">
            <a:solidFill>
              <a:srgbClr val="FF0000"/>
            </a:solidFill>
            <a:round/>
            <a:headEnd/>
            <a:tailEnd type="triangle" w="med" len="med"/>
          </a:ln>
        </p:spPr>
        <p:txBody>
          <a:bodyPr/>
          <a:lstStyle/>
          <a:p>
            <a:endParaRPr lang="ru-RU"/>
          </a:p>
        </p:txBody>
      </p:sp>
      <p:sp>
        <p:nvSpPr>
          <p:cNvPr id="23566" name="Text Box 20"/>
          <p:cNvSpPr txBox="1">
            <a:spLocks noChangeArrowheads="1"/>
          </p:cNvSpPr>
          <p:nvPr/>
        </p:nvSpPr>
        <p:spPr bwMode="auto">
          <a:xfrm>
            <a:off x="254000" y="2281238"/>
            <a:ext cx="6332538" cy="862012"/>
          </a:xfrm>
          <a:prstGeom prst="rect">
            <a:avLst/>
          </a:prstGeom>
          <a:noFill/>
          <a:ln w="9525">
            <a:solidFill>
              <a:schemeClr val="tx1"/>
            </a:solidFill>
            <a:miter lim="800000"/>
            <a:headEnd/>
            <a:tailEnd/>
          </a:ln>
        </p:spPr>
        <p:txBody>
          <a:bodyPr>
            <a:spAutoFit/>
          </a:bodyPr>
          <a:lstStyle/>
          <a:p>
            <a:r>
              <a:rPr lang="en-US" sz="1400" b="1">
                <a:solidFill>
                  <a:srgbClr val="000000"/>
                </a:solidFill>
              </a:rPr>
              <a:t>Slide 1-Title</a:t>
            </a:r>
          </a:p>
          <a:p>
            <a:r>
              <a:rPr lang="en-US" sz="1200">
                <a:solidFill>
                  <a:srgbClr val="000000"/>
                </a:solidFill>
              </a:rPr>
              <a:t>This slide begins the game.  When you first start the presentation, the screen appears all blue.  When you click the mouse button, the Jeopardy theme song plays, and the title and “Hosted by” text slowly move into place.</a:t>
            </a:r>
          </a:p>
        </p:txBody>
      </p:sp>
      <p:sp>
        <p:nvSpPr>
          <p:cNvPr id="23567" name="Text Box 22"/>
          <p:cNvSpPr txBox="1">
            <a:spLocks noChangeArrowheads="1"/>
          </p:cNvSpPr>
          <p:nvPr/>
        </p:nvSpPr>
        <p:spPr bwMode="auto">
          <a:xfrm>
            <a:off x="247650" y="3394075"/>
            <a:ext cx="3448050" cy="276225"/>
          </a:xfrm>
          <a:prstGeom prst="rect">
            <a:avLst/>
          </a:prstGeom>
          <a:noFill/>
          <a:ln w="9525">
            <a:noFill/>
            <a:miter lim="800000"/>
            <a:headEnd/>
            <a:tailEnd/>
          </a:ln>
        </p:spPr>
        <p:txBody>
          <a:bodyPr wrap="none">
            <a:spAutoFit/>
          </a:bodyPr>
          <a:lstStyle/>
          <a:p>
            <a:r>
              <a:rPr lang="en-US" sz="1200" b="1">
                <a:solidFill>
                  <a:srgbClr val="000000"/>
                </a:solidFill>
              </a:rPr>
              <a:t>To tailor this slide, follow these instructions:</a:t>
            </a:r>
          </a:p>
        </p:txBody>
      </p:sp>
      <p:pic>
        <p:nvPicPr>
          <p:cNvPr id="23568" name="Picture 25" descr="Picture1-web"/>
          <p:cNvPicPr>
            <a:picLocks noChangeAspect="1" noChangeArrowheads="1"/>
          </p:cNvPicPr>
          <p:nvPr/>
        </p:nvPicPr>
        <p:blipFill>
          <a:blip r:embed="rId5"/>
          <a:srcRect/>
          <a:stretch>
            <a:fillRect/>
          </a:stretch>
        </p:blipFill>
        <p:spPr bwMode="auto">
          <a:xfrm>
            <a:off x="2844800" y="209550"/>
            <a:ext cx="698500" cy="673100"/>
          </a:xfrm>
          <a:prstGeom prst="rect">
            <a:avLst/>
          </a:prstGeom>
          <a:noFill/>
          <a:ln w="9525">
            <a:noFill/>
            <a:miter lim="800000"/>
            <a:headEnd/>
            <a:tailEnd/>
          </a:ln>
        </p:spPr>
      </p:pic>
      <p:sp>
        <p:nvSpPr>
          <p:cNvPr id="23569" name="Line 26"/>
          <p:cNvSpPr>
            <a:spLocks noChangeShapeType="1"/>
          </p:cNvSpPr>
          <p:nvPr/>
        </p:nvSpPr>
        <p:spPr bwMode="auto">
          <a:xfrm>
            <a:off x="1689100" y="5899150"/>
            <a:ext cx="3848100" cy="442913"/>
          </a:xfrm>
          <a:prstGeom prst="line">
            <a:avLst/>
          </a:prstGeom>
          <a:noFill/>
          <a:ln w="9525">
            <a:solidFill>
              <a:srgbClr val="FF0000"/>
            </a:solidFill>
            <a:round/>
            <a:headEnd/>
            <a:tailEnd type="triangle" w="med" len="med"/>
          </a:ln>
        </p:spPr>
        <p:txBody>
          <a:bodyPr/>
          <a:lstStyle/>
          <a:p>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9B36C4A-D1EA-4AA5-A2C8-E54AF6483BDD}" type="slidenum">
              <a:rPr lang="en-US">
                <a:solidFill>
                  <a:srgbClr val="000000"/>
                </a:solidFill>
                <a:latin typeface="Times New Roman" pitchFamily="18" charset="0"/>
                <a:cs typeface="Arial" charset="0"/>
              </a:rPr>
              <a:pPr fontAlgn="base">
                <a:spcBef>
                  <a:spcPct val="0"/>
                </a:spcBef>
                <a:spcAft>
                  <a:spcPct val="0"/>
                </a:spcAft>
              </a:pPr>
              <a:t>6</a:t>
            </a:fld>
            <a:endParaRPr lang="en-US">
              <a:solidFill>
                <a:srgbClr val="000000"/>
              </a:solidFill>
              <a:latin typeface="Times New Roman" pitchFamily="18" charset="0"/>
              <a:cs typeface="Arial" charset="0"/>
            </a:endParaRPr>
          </a:p>
        </p:txBody>
      </p:sp>
      <p:sp>
        <p:nvSpPr>
          <p:cNvPr id="25602" name="Rectangle 2"/>
          <p:cNvSpPr>
            <a:spLocks noGrp="1" noRot="1" noChangeAspect="1" noChangeArrowheads="1" noTextEdit="1"/>
          </p:cNvSpPr>
          <p:nvPr>
            <p:ph type="sldImg"/>
          </p:nvPr>
        </p:nvSpPr>
        <p:spPr bwMode="auto">
          <a:xfrm>
            <a:off x="166688" y="238125"/>
            <a:ext cx="2522537" cy="1893888"/>
          </a:xfrm>
          <a:noFill/>
          <a:ln>
            <a:solidFill>
              <a:srgbClr val="000000"/>
            </a:solidFill>
            <a:miter lim="800000"/>
            <a:headEnd/>
            <a:tailEnd/>
          </a:ln>
        </p:spPr>
      </p:sp>
      <p:sp>
        <p:nvSpPr>
          <p:cNvPr id="25603" name="Rectangle 3"/>
          <p:cNvSpPr>
            <a:spLocks noGrp="1" noChangeArrowheads="1"/>
          </p:cNvSpPr>
          <p:nvPr>
            <p:ph type="body" idx="1"/>
          </p:nvPr>
        </p:nvSpPr>
        <p:spPr bwMode="auto">
          <a:xfrm>
            <a:off x="2735263" y="301625"/>
            <a:ext cx="4122737" cy="1368425"/>
          </a:xfrm>
          <a:noFill/>
        </p:spPr>
        <p:txBody>
          <a:bodyPr wrap="square" numCol="1" anchor="t" anchorCtr="0" compatLnSpc="1">
            <a:prstTxWarp prst="textNoShape">
              <a:avLst/>
            </a:prstTxWarp>
          </a:bodyPr>
          <a:lstStyle/>
          <a:p>
            <a:pPr>
              <a:spcBef>
                <a:spcPct val="0"/>
              </a:spcBef>
            </a:pPr>
            <a:r>
              <a:rPr lang="en-US" sz="1800" smtClean="0">
                <a:latin typeface="Arial" charset="0"/>
              </a:rPr>
              <a:t>            Welcome to </a:t>
            </a:r>
            <a:r>
              <a:rPr lang="en-US" sz="1800" b="1" smtClean="0">
                <a:latin typeface="Arial" charset="0"/>
              </a:rPr>
              <a:t>Power Jeopardy</a:t>
            </a:r>
            <a:r>
              <a:rPr lang="en-US" sz="1600" b="1" smtClean="0">
                <a:latin typeface="Arial" charset="0"/>
              </a:rPr>
              <a:t>       </a:t>
            </a:r>
          </a:p>
          <a:p>
            <a:pPr>
              <a:lnSpc>
                <a:spcPct val="50000"/>
              </a:lnSpc>
              <a:spcBef>
                <a:spcPct val="0"/>
              </a:spcBef>
            </a:pPr>
            <a:r>
              <a:rPr lang="en-US" sz="1600" b="1" smtClean="0">
                <a:latin typeface="Arial" charset="0"/>
              </a:rPr>
              <a:t>                   </a:t>
            </a:r>
            <a:r>
              <a:rPr lang="en-US" sz="1000" smtClean="0">
                <a:latin typeface="Arial" charset="0"/>
                <a:cs typeface="Times New Roman" pitchFamily="18" charset="0"/>
              </a:rPr>
              <a:t>© Don Link, Indian Creek School, 2004</a:t>
            </a:r>
          </a:p>
          <a:p>
            <a:pPr>
              <a:spcBef>
                <a:spcPct val="0"/>
              </a:spcBef>
            </a:pPr>
            <a:endParaRPr lang="en-US" sz="200" smtClean="0">
              <a:latin typeface="Arial" charset="0"/>
              <a:cs typeface="Times New Roman" pitchFamily="18" charset="0"/>
            </a:endParaRPr>
          </a:p>
          <a:p>
            <a:pPr>
              <a:spcBef>
                <a:spcPct val="0"/>
              </a:spcBef>
            </a:pPr>
            <a:r>
              <a:rPr lang="en-US" smtClean="0">
                <a:latin typeface="Arial" charset="0"/>
                <a:cs typeface="Times New Roman" pitchFamily="18" charset="0"/>
              </a:rPr>
              <a:t>You can easily customize this template to create your own Jeopardy game.  Simply follow the step-by-step instruc-tions that appear on each slide.</a:t>
            </a:r>
            <a:endParaRPr lang="en-US" smtClean="0">
              <a:solidFill>
                <a:srgbClr val="FF0000"/>
              </a:solidFill>
              <a:latin typeface="Arial" charset="0"/>
              <a:cs typeface="Times New Roman" pitchFamily="18" charset="0"/>
            </a:endParaRPr>
          </a:p>
        </p:txBody>
      </p:sp>
      <p:sp>
        <p:nvSpPr>
          <p:cNvPr id="25604" name="Rectangle 4"/>
          <p:cNvSpPr>
            <a:spLocks noChangeArrowheads="1"/>
          </p:cNvSpPr>
          <p:nvPr/>
        </p:nvSpPr>
        <p:spPr bwMode="auto">
          <a:xfrm>
            <a:off x="247650" y="3771900"/>
            <a:ext cx="3497263" cy="2281238"/>
          </a:xfrm>
          <a:prstGeom prst="rect">
            <a:avLst/>
          </a:prstGeom>
          <a:noFill/>
          <a:ln w="9525">
            <a:noFill/>
            <a:miter lim="800000"/>
            <a:headEnd/>
            <a:tailEnd/>
          </a:ln>
        </p:spPr>
        <p:txBody>
          <a:bodyPr/>
          <a:lstStyle/>
          <a:p>
            <a:pPr marL="228600" indent="-228600">
              <a:buFontTx/>
              <a:buAutoNum type="arabicPeriod"/>
            </a:pPr>
            <a:r>
              <a:rPr lang="en-US" sz="1200">
                <a:solidFill>
                  <a:srgbClr val="000000"/>
                </a:solidFill>
                <a:cs typeface="Times New Roman" pitchFamily="18" charset="0"/>
              </a:rPr>
              <a:t>Print the notes for slides 1 through 3 by doing the following:</a:t>
            </a:r>
          </a:p>
          <a:p>
            <a:pPr marL="685800" lvl="1" indent="-228600">
              <a:buFontTx/>
              <a:buChar char="•"/>
            </a:pPr>
            <a:r>
              <a:rPr lang="en-US" sz="1200">
                <a:solidFill>
                  <a:srgbClr val="000000"/>
                </a:solidFill>
                <a:cs typeface="Times New Roman" pitchFamily="18" charset="0"/>
              </a:rPr>
              <a:t>Under </a:t>
            </a:r>
            <a:r>
              <a:rPr lang="en-US" sz="1200">
                <a:solidFill>
                  <a:srgbClr val="FF0000"/>
                </a:solidFill>
                <a:cs typeface="Times New Roman" pitchFamily="18" charset="0"/>
              </a:rPr>
              <a:t>File</a:t>
            </a:r>
            <a:r>
              <a:rPr lang="en-US" sz="1200">
                <a:solidFill>
                  <a:srgbClr val="000000"/>
                </a:solidFill>
                <a:cs typeface="Times New Roman" pitchFamily="18" charset="0"/>
              </a:rPr>
              <a:t> select </a:t>
            </a:r>
            <a:r>
              <a:rPr lang="en-US" sz="1200">
                <a:solidFill>
                  <a:srgbClr val="FF0000"/>
                </a:solidFill>
                <a:cs typeface="Times New Roman" pitchFamily="18" charset="0"/>
              </a:rPr>
              <a:t>Print…</a:t>
            </a:r>
            <a:endParaRPr lang="en-US" sz="1200">
              <a:solidFill>
                <a:srgbClr val="000000"/>
              </a:solidFill>
              <a:cs typeface="Times New Roman" pitchFamily="18" charset="0"/>
            </a:endParaRPr>
          </a:p>
          <a:p>
            <a:pPr marL="685800" lvl="1" indent="-228600">
              <a:buFontTx/>
              <a:buChar char="•"/>
            </a:pPr>
            <a:r>
              <a:rPr lang="en-US" sz="1200">
                <a:solidFill>
                  <a:srgbClr val="000000"/>
                </a:solidFill>
                <a:cs typeface="Times New Roman" pitchFamily="18" charset="0"/>
              </a:rPr>
              <a:t>In the section entitled Print Range, click the radio button for </a:t>
            </a:r>
            <a:r>
              <a:rPr lang="en-US" sz="1200">
                <a:solidFill>
                  <a:srgbClr val="FF0000"/>
                </a:solidFill>
                <a:cs typeface="Times New Roman" pitchFamily="18" charset="0"/>
              </a:rPr>
              <a:t>Slides</a:t>
            </a:r>
            <a:r>
              <a:rPr lang="en-US" sz="1200">
                <a:solidFill>
                  <a:srgbClr val="000000"/>
                </a:solidFill>
                <a:cs typeface="Times New Roman" pitchFamily="18" charset="0"/>
              </a:rPr>
              <a:t> and in the box to its right, type in </a:t>
            </a:r>
            <a:r>
              <a:rPr lang="en-US" sz="1200">
                <a:solidFill>
                  <a:srgbClr val="FF0000"/>
                </a:solidFill>
                <a:cs typeface="Times New Roman" pitchFamily="18" charset="0"/>
              </a:rPr>
              <a:t>1-3</a:t>
            </a:r>
            <a:r>
              <a:rPr lang="en-US" sz="1200">
                <a:solidFill>
                  <a:srgbClr val="000000"/>
                </a:solidFill>
                <a:cs typeface="Times New Roman" pitchFamily="18" charset="0"/>
              </a:rPr>
              <a:t>.</a:t>
            </a:r>
          </a:p>
          <a:p>
            <a:pPr marL="685800" lvl="1" indent="-228600">
              <a:buFontTx/>
              <a:buChar char="•"/>
            </a:pPr>
            <a:r>
              <a:rPr lang="en-US" sz="1200">
                <a:solidFill>
                  <a:srgbClr val="000000"/>
                </a:solidFill>
                <a:cs typeface="Times New Roman" pitchFamily="18" charset="0"/>
              </a:rPr>
              <a:t>Under </a:t>
            </a:r>
            <a:r>
              <a:rPr lang="en-US" sz="1200">
                <a:solidFill>
                  <a:srgbClr val="FF0000"/>
                </a:solidFill>
                <a:cs typeface="Times New Roman" pitchFamily="18" charset="0"/>
              </a:rPr>
              <a:t>Print what:</a:t>
            </a:r>
            <a:r>
              <a:rPr lang="en-US" sz="1200">
                <a:solidFill>
                  <a:srgbClr val="000000"/>
                </a:solidFill>
                <a:cs typeface="Times New Roman" pitchFamily="18" charset="0"/>
              </a:rPr>
              <a:t>, select </a:t>
            </a:r>
            <a:r>
              <a:rPr lang="en-US" sz="1200">
                <a:solidFill>
                  <a:srgbClr val="FF0000"/>
                </a:solidFill>
                <a:cs typeface="Times New Roman" pitchFamily="18" charset="0"/>
              </a:rPr>
              <a:t>Notes Pages</a:t>
            </a:r>
            <a:r>
              <a:rPr lang="en-US" sz="1200">
                <a:solidFill>
                  <a:srgbClr val="000000"/>
                </a:solidFill>
                <a:cs typeface="Times New Roman" pitchFamily="18" charset="0"/>
              </a:rPr>
              <a:t>. </a:t>
            </a:r>
          </a:p>
          <a:p>
            <a:pPr marL="685800" lvl="1" indent="-228600"/>
            <a:endParaRPr lang="en-US" sz="600">
              <a:solidFill>
                <a:srgbClr val="000000"/>
              </a:solidFill>
              <a:cs typeface="Times New Roman" pitchFamily="18" charset="0"/>
            </a:endParaRPr>
          </a:p>
          <a:p>
            <a:pPr marL="685800" lvl="1" indent="-228600"/>
            <a:r>
              <a:rPr lang="en-US" sz="1200">
                <a:solidFill>
                  <a:srgbClr val="000000"/>
                </a:solidFill>
                <a:cs typeface="Times New Roman" pitchFamily="18" charset="0"/>
              </a:rPr>
              <a:t>	At this point, the Print pop-up should look like the picture at the right.</a:t>
            </a:r>
          </a:p>
          <a:p>
            <a:pPr marL="685800" lvl="1" indent="-228600"/>
            <a:endParaRPr lang="en-US" sz="600">
              <a:solidFill>
                <a:srgbClr val="000000"/>
              </a:solidFill>
              <a:cs typeface="Times New Roman" pitchFamily="18" charset="0"/>
            </a:endParaRPr>
          </a:p>
          <a:p>
            <a:pPr marL="685800" lvl="1" indent="-228600">
              <a:buFontTx/>
              <a:buChar char="•"/>
            </a:pPr>
            <a:r>
              <a:rPr lang="en-US" sz="1200">
                <a:solidFill>
                  <a:srgbClr val="000000"/>
                </a:solidFill>
                <a:cs typeface="Times New Roman" pitchFamily="18" charset="0"/>
              </a:rPr>
              <a:t>Click </a:t>
            </a:r>
            <a:r>
              <a:rPr lang="en-US" sz="1200">
                <a:solidFill>
                  <a:srgbClr val="FF0000"/>
                </a:solidFill>
                <a:cs typeface="Times New Roman" pitchFamily="18" charset="0"/>
              </a:rPr>
              <a:t>OK</a:t>
            </a:r>
          </a:p>
        </p:txBody>
      </p:sp>
      <p:grpSp>
        <p:nvGrpSpPr>
          <p:cNvPr id="25605" name="Group 5"/>
          <p:cNvGrpSpPr>
            <a:grpSpLocks/>
          </p:cNvGrpSpPr>
          <p:nvPr/>
        </p:nvGrpSpPr>
        <p:grpSpPr bwMode="auto">
          <a:xfrm>
            <a:off x="3913188" y="3398838"/>
            <a:ext cx="2765425" cy="3122612"/>
            <a:chOff x="1578" y="810"/>
            <a:chExt cx="1934" cy="2008"/>
          </a:xfrm>
        </p:grpSpPr>
        <p:pic>
          <p:nvPicPr>
            <p:cNvPr id="25618" name="Picture 6"/>
            <p:cNvPicPr>
              <a:picLocks noChangeAspect="1" noChangeArrowheads="1"/>
            </p:cNvPicPr>
            <p:nvPr/>
          </p:nvPicPr>
          <p:blipFill>
            <a:blip r:embed="rId3"/>
            <a:srcRect/>
            <a:stretch>
              <a:fillRect/>
            </a:stretch>
          </p:blipFill>
          <p:spPr bwMode="auto">
            <a:xfrm>
              <a:off x="1584" y="810"/>
              <a:ext cx="1928" cy="2008"/>
            </a:xfrm>
            <a:prstGeom prst="rect">
              <a:avLst/>
            </a:prstGeom>
            <a:noFill/>
            <a:ln w="9525">
              <a:noFill/>
              <a:miter lim="800000"/>
              <a:headEnd/>
              <a:tailEnd/>
            </a:ln>
          </p:spPr>
        </p:pic>
        <p:sp>
          <p:nvSpPr>
            <p:cNvPr id="25619" name="Oval 7"/>
            <p:cNvSpPr>
              <a:spLocks noChangeArrowheads="1"/>
            </p:cNvSpPr>
            <p:nvPr/>
          </p:nvSpPr>
          <p:spPr bwMode="auto">
            <a:xfrm>
              <a:off x="1638" y="1692"/>
              <a:ext cx="456" cy="180"/>
            </a:xfrm>
            <a:prstGeom prst="ellipse">
              <a:avLst/>
            </a:prstGeom>
            <a:noFill/>
            <a:ln w="19050">
              <a:solidFill>
                <a:srgbClr val="FF0000"/>
              </a:solidFill>
              <a:round/>
              <a:headEnd/>
              <a:tailEnd/>
            </a:ln>
          </p:spPr>
          <p:txBody>
            <a:bodyPr wrap="none" anchor="ctr"/>
            <a:lstStyle/>
            <a:p>
              <a:endParaRPr lang="ru-RU" sz="1200">
                <a:solidFill>
                  <a:srgbClr val="000000"/>
                </a:solidFill>
              </a:endParaRPr>
            </a:p>
          </p:txBody>
        </p:sp>
        <p:sp>
          <p:nvSpPr>
            <p:cNvPr id="25620" name="Oval 8"/>
            <p:cNvSpPr>
              <a:spLocks noChangeArrowheads="1"/>
            </p:cNvSpPr>
            <p:nvPr/>
          </p:nvSpPr>
          <p:spPr bwMode="auto">
            <a:xfrm>
              <a:off x="1578" y="2100"/>
              <a:ext cx="456" cy="180"/>
            </a:xfrm>
            <a:prstGeom prst="ellipse">
              <a:avLst/>
            </a:prstGeom>
            <a:noFill/>
            <a:ln w="19050">
              <a:solidFill>
                <a:srgbClr val="FF0000"/>
              </a:solidFill>
              <a:round/>
              <a:headEnd/>
              <a:tailEnd/>
            </a:ln>
          </p:spPr>
          <p:txBody>
            <a:bodyPr wrap="none" anchor="ctr"/>
            <a:lstStyle/>
            <a:p>
              <a:endParaRPr lang="ru-RU" sz="1200">
                <a:solidFill>
                  <a:srgbClr val="000000"/>
                </a:solidFill>
              </a:endParaRPr>
            </a:p>
          </p:txBody>
        </p:sp>
      </p:grpSp>
      <p:sp>
        <p:nvSpPr>
          <p:cNvPr id="25606" name="Line 10"/>
          <p:cNvSpPr>
            <a:spLocks noChangeShapeType="1"/>
          </p:cNvSpPr>
          <p:nvPr/>
        </p:nvSpPr>
        <p:spPr bwMode="auto">
          <a:xfrm>
            <a:off x="3241675" y="4781550"/>
            <a:ext cx="755650" cy="100013"/>
          </a:xfrm>
          <a:prstGeom prst="line">
            <a:avLst/>
          </a:prstGeom>
          <a:noFill/>
          <a:ln w="9525">
            <a:solidFill>
              <a:srgbClr val="FF0000"/>
            </a:solidFill>
            <a:round/>
            <a:headEnd/>
            <a:tailEnd type="triangle" w="med" len="med"/>
          </a:ln>
        </p:spPr>
        <p:txBody>
          <a:bodyPr/>
          <a:lstStyle/>
          <a:p>
            <a:endParaRPr lang="ru-RU"/>
          </a:p>
        </p:txBody>
      </p:sp>
      <p:sp>
        <p:nvSpPr>
          <p:cNvPr id="25607" name="Line 11"/>
          <p:cNvSpPr>
            <a:spLocks noChangeShapeType="1"/>
          </p:cNvSpPr>
          <p:nvPr/>
        </p:nvSpPr>
        <p:spPr bwMode="auto">
          <a:xfrm>
            <a:off x="3498850" y="5114925"/>
            <a:ext cx="450850" cy="338138"/>
          </a:xfrm>
          <a:prstGeom prst="line">
            <a:avLst/>
          </a:prstGeom>
          <a:noFill/>
          <a:ln w="9525">
            <a:solidFill>
              <a:srgbClr val="FF0000"/>
            </a:solidFill>
            <a:round/>
            <a:headEnd/>
            <a:tailEnd type="triangle" w="med" len="med"/>
          </a:ln>
        </p:spPr>
        <p:txBody>
          <a:bodyPr/>
          <a:lstStyle/>
          <a:p>
            <a:endParaRPr lang="ru-RU"/>
          </a:p>
        </p:txBody>
      </p:sp>
      <p:sp>
        <p:nvSpPr>
          <p:cNvPr id="25608" name="Rectangle 12"/>
          <p:cNvSpPr>
            <a:spLocks noChangeArrowheads="1"/>
          </p:cNvSpPr>
          <p:nvPr/>
        </p:nvSpPr>
        <p:spPr bwMode="auto">
          <a:xfrm>
            <a:off x="247650" y="6061075"/>
            <a:ext cx="3621088" cy="935038"/>
          </a:xfrm>
          <a:prstGeom prst="rect">
            <a:avLst/>
          </a:prstGeom>
          <a:noFill/>
          <a:ln w="9525">
            <a:noFill/>
            <a:miter lim="800000"/>
            <a:headEnd/>
            <a:tailEnd/>
          </a:ln>
        </p:spPr>
        <p:txBody>
          <a:bodyPr/>
          <a:lstStyle/>
          <a:p>
            <a:pPr marL="228600" indent="-228600">
              <a:spcBef>
                <a:spcPct val="30000"/>
              </a:spcBef>
            </a:pPr>
            <a:r>
              <a:rPr lang="en-US" sz="1200">
                <a:solidFill>
                  <a:srgbClr val="000000"/>
                </a:solidFill>
                <a:cs typeface="Times New Roman" pitchFamily="18" charset="0"/>
              </a:rPr>
              <a:t>2.	Now that you have printed instructions for tailoring the game, you can make the needed changes to each slide by moving into Slide View.  Simply </a:t>
            </a:r>
            <a:r>
              <a:rPr lang="en-US" sz="1200" u="sng">
                <a:solidFill>
                  <a:srgbClr val="000000"/>
                </a:solidFill>
                <a:cs typeface="Times New Roman" pitchFamily="18" charset="0"/>
              </a:rPr>
              <a:t>double click the blue slide above</a:t>
            </a:r>
            <a:r>
              <a:rPr lang="en-US" sz="1200">
                <a:solidFill>
                  <a:srgbClr val="000000"/>
                </a:solidFill>
                <a:cs typeface="Times New Roman" pitchFamily="18" charset="0"/>
              </a:rPr>
              <a:t>.</a:t>
            </a:r>
          </a:p>
        </p:txBody>
      </p:sp>
      <p:sp>
        <p:nvSpPr>
          <p:cNvPr id="25609" name="Rectangle 14"/>
          <p:cNvSpPr>
            <a:spLocks noChangeArrowheads="1"/>
          </p:cNvSpPr>
          <p:nvPr/>
        </p:nvSpPr>
        <p:spPr bwMode="auto">
          <a:xfrm>
            <a:off x="247650" y="7035800"/>
            <a:ext cx="3621088" cy="2643188"/>
          </a:xfrm>
          <a:prstGeom prst="rect">
            <a:avLst/>
          </a:prstGeom>
          <a:noFill/>
          <a:ln w="9525">
            <a:noFill/>
            <a:miter lim="800000"/>
            <a:headEnd/>
            <a:tailEnd/>
          </a:ln>
        </p:spPr>
        <p:txBody>
          <a:bodyPr/>
          <a:lstStyle/>
          <a:p>
            <a:pPr marL="228600" indent="-228600">
              <a:spcBef>
                <a:spcPct val="30000"/>
              </a:spcBef>
              <a:buFontTx/>
              <a:buAutoNum type="arabicPeriod" startAt="3"/>
            </a:pPr>
            <a:r>
              <a:rPr lang="en-US" sz="1200">
                <a:solidFill>
                  <a:srgbClr val="000000"/>
                </a:solidFill>
                <a:cs typeface="Times New Roman" pitchFamily="18" charset="0"/>
              </a:rPr>
              <a:t>Change Slide 1:</a:t>
            </a:r>
          </a:p>
          <a:p>
            <a:pPr marL="685800" lvl="1" indent="-228600">
              <a:spcBef>
                <a:spcPct val="30000"/>
              </a:spcBef>
              <a:buFontTx/>
              <a:buChar char="•"/>
            </a:pPr>
            <a:r>
              <a:rPr lang="en-US" sz="1200">
                <a:solidFill>
                  <a:srgbClr val="000000"/>
                </a:solidFill>
                <a:cs typeface="Times New Roman" pitchFamily="18" charset="0"/>
              </a:rPr>
              <a:t>Double click on the word </a:t>
            </a:r>
            <a:r>
              <a:rPr lang="en-US" sz="1200">
                <a:solidFill>
                  <a:srgbClr val="FF0000"/>
                </a:solidFill>
                <a:cs typeface="Times New Roman" pitchFamily="18" charset="0"/>
              </a:rPr>
              <a:t>Subject</a:t>
            </a:r>
            <a:r>
              <a:rPr lang="en-US" sz="1200">
                <a:solidFill>
                  <a:srgbClr val="000000"/>
                </a:solidFill>
                <a:cs typeface="Times New Roman" pitchFamily="18" charset="0"/>
              </a:rPr>
              <a:t>, and type in the subject you want in its place (e.g., Math).</a:t>
            </a:r>
          </a:p>
          <a:p>
            <a:pPr marL="685800" lvl="1" indent="-228600">
              <a:spcBef>
                <a:spcPct val="30000"/>
              </a:spcBef>
              <a:buFontTx/>
              <a:buChar char="•"/>
            </a:pPr>
            <a:r>
              <a:rPr lang="en-US" sz="1200">
                <a:solidFill>
                  <a:srgbClr val="000000"/>
                </a:solidFill>
                <a:cs typeface="Times New Roman" pitchFamily="18" charset="0"/>
              </a:rPr>
              <a:t>Double click on the word </a:t>
            </a:r>
            <a:r>
              <a:rPr lang="en-US" sz="1200">
                <a:solidFill>
                  <a:srgbClr val="FF0000"/>
                </a:solidFill>
                <a:cs typeface="Times New Roman" pitchFamily="18" charset="0"/>
              </a:rPr>
              <a:t>Teacher</a:t>
            </a:r>
            <a:r>
              <a:rPr lang="en-US" sz="1200">
                <a:solidFill>
                  <a:srgbClr val="000000"/>
                </a:solidFill>
                <a:cs typeface="Times New Roman" pitchFamily="18" charset="0"/>
              </a:rPr>
              <a:t> in the bottom right of the slide, and type over it with your name (e.g., Mr. Link).</a:t>
            </a:r>
          </a:p>
          <a:p>
            <a:pPr marL="685800" lvl="1" indent="-228600">
              <a:spcBef>
                <a:spcPct val="30000"/>
              </a:spcBef>
            </a:pPr>
            <a:r>
              <a:rPr lang="en-US" sz="1200">
                <a:solidFill>
                  <a:srgbClr val="000000"/>
                </a:solidFill>
                <a:cs typeface="Times New Roman" pitchFamily="18" charset="0"/>
              </a:rPr>
              <a:t>	After doing this, the new slide will look something like this:</a:t>
            </a:r>
          </a:p>
          <a:p>
            <a:pPr marL="228600" indent="-228600">
              <a:spcBef>
                <a:spcPct val="30000"/>
              </a:spcBef>
            </a:pPr>
            <a:endParaRPr lang="en-US" sz="600">
              <a:solidFill>
                <a:srgbClr val="000000"/>
              </a:solidFill>
              <a:cs typeface="Times New Roman" pitchFamily="18" charset="0"/>
            </a:endParaRPr>
          </a:p>
          <a:p>
            <a:pPr marL="228600" indent="-228600">
              <a:spcBef>
                <a:spcPct val="30000"/>
              </a:spcBef>
            </a:pPr>
            <a:r>
              <a:rPr lang="en-US" sz="1200">
                <a:solidFill>
                  <a:srgbClr val="000000"/>
                </a:solidFill>
                <a:cs typeface="Times New Roman" pitchFamily="18" charset="0"/>
              </a:rPr>
              <a:t>4.	Go on to the next slide.</a:t>
            </a:r>
          </a:p>
        </p:txBody>
      </p:sp>
      <p:pic>
        <p:nvPicPr>
          <p:cNvPr id="25610" name="Picture 16"/>
          <p:cNvPicPr>
            <a:picLocks noChangeAspect="1" noChangeArrowheads="1"/>
          </p:cNvPicPr>
          <p:nvPr/>
        </p:nvPicPr>
        <p:blipFill>
          <a:blip r:embed="rId4"/>
          <a:srcRect/>
          <a:stretch>
            <a:fillRect/>
          </a:stretch>
        </p:blipFill>
        <p:spPr bwMode="auto">
          <a:xfrm>
            <a:off x="3913188" y="7004050"/>
            <a:ext cx="2770187" cy="2260600"/>
          </a:xfrm>
          <a:prstGeom prst="rect">
            <a:avLst/>
          </a:prstGeom>
          <a:noFill/>
          <a:ln w="9525">
            <a:noFill/>
            <a:miter lim="800000"/>
            <a:headEnd/>
            <a:tailEnd/>
          </a:ln>
        </p:spPr>
      </p:pic>
      <p:sp>
        <p:nvSpPr>
          <p:cNvPr id="25611" name="Line 17"/>
          <p:cNvSpPr>
            <a:spLocks noChangeShapeType="1"/>
          </p:cNvSpPr>
          <p:nvPr/>
        </p:nvSpPr>
        <p:spPr bwMode="auto">
          <a:xfrm>
            <a:off x="2486025" y="8983663"/>
            <a:ext cx="1352550" cy="0"/>
          </a:xfrm>
          <a:prstGeom prst="line">
            <a:avLst/>
          </a:prstGeom>
          <a:noFill/>
          <a:ln w="9525">
            <a:solidFill>
              <a:schemeClr val="tx1"/>
            </a:solidFill>
            <a:round/>
            <a:headEnd/>
            <a:tailEnd type="triangle" w="med" len="med"/>
          </a:ln>
        </p:spPr>
        <p:txBody>
          <a:bodyPr/>
          <a:lstStyle/>
          <a:p>
            <a:endParaRPr lang="ru-RU"/>
          </a:p>
        </p:txBody>
      </p:sp>
      <p:sp>
        <p:nvSpPr>
          <p:cNvPr id="25612" name="Line 18"/>
          <p:cNvSpPr>
            <a:spLocks noChangeShapeType="1"/>
          </p:cNvSpPr>
          <p:nvPr/>
        </p:nvSpPr>
        <p:spPr bwMode="auto">
          <a:xfrm flipV="1">
            <a:off x="1885950" y="7658100"/>
            <a:ext cx="2838450" cy="206375"/>
          </a:xfrm>
          <a:prstGeom prst="line">
            <a:avLst/>
          </a:prstGeom>
          <a:noFill/>
          <a:ln w="9525">
            <a:solidFill>
              <a:srgbClr val="FF0000"/>
            </a:solidFill>
            <a:round/>
            <a:headEnd/>
            <a:tailEnd type="triangle" w="med" len="med"/>
          </a:ln>
        </p:spPr>
        <p:txBody>
          <a:bodyPr/>
          <a:lstStyle/>
          <a:p>
            <a:endParaRPr lang="ru-RU"/>
          </a:p>
        </p:txBody>
      </p:sp>
      <p:sp>
        <p:nvSpPr>
          <p:cNvPr id="25613" name="Line 19"/>
          <p:cNvSpPr>
            <a:spLocks noChangeShapeType="1"/>
          </p:cNvSpPr>
          <p:nvPr/>
        </p:nvSpPr>
        <p:spPr bwMode="auto">
          <a:xfrm>
            <a:off x="3219450" y="8548688"/>
            <a:ext cx="2714625" cy="423862"/>
          </a:xfrm>
          <a:prstGeom prst="line">
            <a:avLst/>
          </a:prstGeom>
          <a:noFill/>
          <a:ln w="9525">
            <a:solidFill>
              <a:srgbClr val="FF0000"/>
            </a:solidFill>
            <a:round/>
            <a:headEnd/>
            <a:tailEnd type="triangle" w="med" len="med"/>
          </a:ln>
        </p:spPr>
        <p:txBody>
          <a:bodyPr/>
          <a:lstStyle/>
          <a:p>
            <a:endParaRPr lang="ru-RU"/>
          </a:p>
        </p:txBody>
      </p:sp>
      <p:sp>
        <p:nvSpPr>
          <p:cNvPr id="25614" name="Text Box 20"/>
          <p:cNvSpPr txBox="1">
            <a:spLocks noChangeArrowheads="1"/>
          </p:cNvSpPr>
          <p:nvPr/>
        </p:nvSpPr>
        <p:spPr bwMode="auto">
          <a:xfrm>
            <a:off x="254000" y="2281238"/>
            <a:ext cx="6332538" cy="862012"/>
          </a:xfrm>
          <a:prstGeom prst="rect">
            <a:avLst/>
          </a:prstGeom>
          <a:noFill/>
          <a:ln w="9525">
            <a:solidFill>
              <a:schemeClr val="tx1"/>
            </a:solidFill>
            <a:miter lim="800000"/>
            <a:headEnd/>
            <a:tailEnd/>
          </a:ln>
        </p:spPr>
        <p:txBody>
          <a:bodyPr>
            <a:spAutoFit/>
          </a:bodyPr>
          <a:lstStyle/>
          <a:p>
            <a:r>
              <a:rPr lang="en-US" sz="1400" b="1">
                <a:solidFill>
                  <a:srgbClr val="000000"/>
                </a:solidFill>
              </a:rPr>
              <a:t>Slide 1-Title</a:t>
            </a:r>
          </a:p>
          <a:p>
            <a:r>
              <a:rPr lang="en-US" sz="1200">
                <a:solidFill>
                  <a:srgbClr val="000000"/>
                </a:solidFill>
              </a:rPr>
              <a:t>This slide begins the game.  When you first start the presentation, the screen appears all blue.  When you click the mouse button, the Jeopardy theme song plays, and the title and “Hosted by” text slowly move into place.</a:t>
            </a:r>
          </a:p>
        </p:txBody>
      </p:sp>
      <p:sp>
        <p:nvSpPr>
          <p:cNvPr id="25615" name="Text Box 22"/>
          <p:cNvSpPr txBox="1">
            <a:spLocks noChangeArrowheads="1"/>
          </p:cNvSpPr>
          <p:nvPr/>
        </p:nvSpPr>
        <p:spPr bwMode="auto">
          <a:xfrm>
            <a:off x="247650" y="3394075"/>
            <a:ext cx="3448050" cy="276225"/>
          </a:xfrm>
          <a:prstGeom prst="rect">
            <a:avLst/>
          </a:prstGeom>
          <a:noFill/>
          <a:ln w="9525">
            <a:noFill/>
            <a:miter lim="800000"/>
            <a:headEnd/>
            <a:tailEnd/>
          </a:ln>
        </p:spPr>
        <p:txBody>
          <a:bodyPr wrap="none">
            <a:spAutoFit/>
          </a:bodyPr>
          <a:lstStyle/>
          <a:p>
            <a:r>
              <a:rPr lang="en-US" sz="1200" b="1">
                <a:solidFill>
                  <a:srgbClr val="000000"/>
                </a:solidFill>
              </a:rPr>
              <a:t>To tailor this slide, follow these instructions:</a:t>
            </a:r>
          </a:p>
        </p:txBody>
      </p:sp>
      <p:pic>
        <p:nvPicPr>
          <p:cNvPr id="25616" name="Picture 25" descr="Picture1-web"/>
          <p:cNvPicPr>
            <a:picLocks noChangeAspect="1" noChangeArrowheads="1"/>
          </p:cNvPicPr>
          <p:nvPr/>
        </p:nvPicPr>
        <p:blipFill>
          <a:blip r:embed="rId5"/>
          <a:srcRect/>
          <a:stretch>
            <a:fillRect/>
          </a:stretch>
        </p:blipFill>
        <p:spPr bwMode="auto">
          <a:xfrm>
            <a:off x="2844800" y="209550"/>
            <a:ext cx="698500" cy="673100"/>
          </a:xfrm>
          <a:prstGeom prst="rect">
            <a:avLst/>
          </a:prstGeom>
          <a:noFill/>
          <a:ln w="9525">
            <a:noFill/>
            <a:miter lim="800000"/>
            <a:headEnd/>
            <a:tailEnd/>
          </a:ln>
        </p:spPr>
      </p:pic>
      <p:sp>
        <p:nvSpPr>
          <p:cNvPr id="25617" name="Line 26"/>
          <p:cNvSpPr>
            <a:spLocks noChangeShapeType="1"/>
          </p:cNvSpPr>
          <p:nvPr/>
        </p:nvSpPr>
        <p:spPr bwMode="auto">
          <a:xfrm>
            <a:off x="1689100" y="5899150"/>
            <a:ext cx="3848100" cy="442913"/>
          </a:xfrm>
          <a:prstGeom prst="line">
            <a:avLst/>
          </a:prstGeom>
          <a:noFill/>
          <a:ln w="9525">
            <a:solidFill>
              <a:srgbClr val="FF0000"/>
            </a:solidFill>
            <a:round/>
            <a:headEnd/>
            <a:tailEnd type="triangle" w="med" len="med"/>
          </a:ln>
        </p:spPr>
        <p:txBody>
          <a:bodyPr/>
          <a:lstStyle/>
          <a:p>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C373BFB-B11B-46CC-8DCF-ED9C3E35FE8E}" type="slidenum">
              <a:rPr lang="en-US">
                <a:solidFill>
                  <a:srgbClr val="000000"/>
                </a:solidFill>
                <a:latin typeface="Times New Roman" pitchFamily="18" charset="0"/>
                <a:cs typeface="Arial" charset="0"/>
              </a:rPr>
              <a:pPr fontAlgn="base">
                <a:spcBef>
                  <a:spcPct val="0"/>
                </a:spcBef>
                <a:spcAft>
                  <a:spcPct val="0"/>
                </a:spcAft>
              </a:pPr>
              <a:t>7</a:t>
            </a:fld>
            <a:endParaRPr lang="en-US">
              <a:solidFill>
                <a:srgbClr val="000000"/>
              </a:solidFill>
              <a:latin typeface="Times New Roman" pitchFamily="18" charset="0"/>
              <a:cs typeface="Arial" charset="0"/>
            </a:endParaRPr>
          </a:p>
        </p:txBody>
      </p:sp>
      <p:sp>
        <p:nvSpPr>
          <p:cNvPr id="27650" name="Rectangle 2"/>
          <p:cNvSpPr>
            <a:spLocks noGrp="1" noRot="1" noChangeAspect="1" noChangeArrowheads="1" noTextEdit="1"/>
          </p:cNvSpPr>
          <p:nvPr>
            <p:ph type="sldImg"/>
          </p:nvPr>
        </p:nvSpPr>
        <p:spPr bwMode="auto">
          <a:xfrm>
            <a:off x="166688" y="238125"/>
            <a:ext cx="2522537" cy="1893888"/>
          </a:xfrm>
          <a:noFill/>
          <a:ln>
            <a:solidFill>
              <a:srgbClr val="000000"/>
            </a:solidFill>
            <a:miter lim="800000"/>
            <a:headEnd/>
            <a:tailEnd/>
          </a:ln>
        </p:spPr>
      </p:sp>
      <p:sp>
        <p:nvSpPr>
          <p:cNvPr id="27651" name="Rectangle 3"/>
          <p:cNvSpPr>
            <a:spLocks noGrp="1" noChangeArrowheads="1"/>
          </p:cNvSpPr>
          <p:nvPr>
            <p:ph type="body" idx="1"/>
          </p:nvPr>
        </p:nvSpPr>
        <p:spPr bwMode="auto">
          <a:xfrm>
            <a:off x="2735263" y="301625"/>
            <a:ext cx="4122737" cy="1368425"/>
          </a:xfrm>
          <a:noFill/>
        </p:spPr>
        <p:txBody>
          <a:bodyPr wrap="square" numCol="1" anchor="t" anchorCtr="0" compatLnSpc="1">
            <a:prstTxWarp prst="textNoShape">
              <a:avLst/>
            </a:prstTxWarp>
          </a:bodyPr>
          <a:lstStyle/>
          <a:p>
            <a:pPr>
              <a:spcBef>
                <a:spcPct val="0"/>
              </a:spcBef>
            </a:pPr>
            <a:r>
              <a:rPr lang="en-US" sz="1800" smtClean="0">
                <a:latin typeface="Arial" charset="0"/>
              </a:rPr>
              <a:t>            Welcome to </a:t>
            </a:r>
            <a:r>
              <a:rPr lang="en-US" sz="1800" b="1" smtClean="0">
                <a:latin typeface="Arial" charset="0"/>
              </a:rPr>
              <a:t>Power Jeopardy</a:t>
            </a:r>
            <a:r>
              <a:rPr lang="en-US" sz="1600" b="1" smtClean="0">
                <a:latin typeface="Arial" charset="0"/>
              </a:rPr>
              <a:t>       </a:t>
            </a:r>
          </a:p>
          <a:p>
            <a:pPr>
              <a:lnSpc>
                <a:spcPct val="50000"/>
              </a:lnSpc>
              <a:spcBef>
                <a:spcPct val="0"/>
              </a:spcBef>
            </a:pPr>
            <a:r>
              <a:rPr lang="en-US" sz="1600" b="1" smtClean="0">
                <a:latin typeface="Arial" charset="0"/>
              </a:rPr>
              <a:t>                   </a:t>
            </a:r>
            <a:r>
              <a:rPr lang="en-US" sz="1000" smtClean="0">
                <a:latin typeface="Arial" charset="0"/>
                <a:cs typeface="Times New Roman" pitchFamily="18" charset="0"/>
              </a:rPr>
              <a:t>© Don Link, Indian Creek School, 2004</a:t>
            </a:r>
          </a:p>
          <a:p>
            <a:pPr>
              <a:spcBef>
                <a:spcPct val="0"/>
              </a:spcBef>
            </a:pPr>
            <a:endParaRPr lang="en-US" sz="200" smtClean="0">
              <a:latin typeface="Arial" charset="0"/>
              <a:cs typeface="Times New Roman" pitchFamily="18" charset="0"/>
            </a:endParaRPr>
          </a:p>
          <a:p>
            <a:pPr>
              <a:spcBef>
                <a:spcPct val="0"/>
              </a:spcBef>
            </a:pPr>
            <a:r>
              <a:rPr lang="en-US" smtClean="0">
                <a:latin typeface="Arial" charset="0"/>
                <a:cs typeface="Times New Roman" pitchFamily="18" charset="0"/>
              </a:rPr>
              <a:t>You can easily customize this template to create your own Jeopardy game.  Simply follow the step-by-step instruc-tions that appear on each slide.</a:t>
            </a:r>
            <a:endParaRPr lang="en-US" smtClean="0">
              <a:solidFill>
                <a:srgbClr val="FF0000"/>
              </a:solidFill>
              <a:latin typeface="Arial" charset="0"/>
              <a:cs typeface="Times New Roman" pitchFamily="18" charset="0"/>
            </a:endParaRPr>
          </a:p>
        </p:txBody>
      </p:sp>
      <p:sp>
        <p:nvSpPr>
          <p:cNvPr id="27652" name="Rectangle 4"/>
          <p:cNvSpPr>
            <a:spLocks noChangeArrowheads="1"/>
          </p:cNvSpPr>
          <p:nvPr/>
        </p:nvSpPr>
        <p:spPr bwMode="auto">
          <a:xfrm>
            <a:off x="247650" y="3771900"/>
            <a:ext cx="3497263" cy="2281238"/>
          </a:xfrm>
          <a:prstGeom prst="rect">
            <a:avLst/>
          </a:prstGeom>
          <a:noFill/>
          <a:ln w="9525">
            <a:noFill/>
            <a:miter lim="800000"/>
            <a:headEnd/>
            <a:tailEnd/>
          </a:ln>
        </p:spPr>
        <p:txBody>
          <a:bodyPr/>
          <a:lstStyle/>
          <a:p>
            <a:pPr marL="228600" indent="-228600">
              <a:buFontTx/>
              <a:buAutoNum type="arabicPeriod"/>
            </a:pPr>
            <a:r>
              <a:rPr lang="en-US" sz="1200">
                <a:solidFill>
                  <a:srgbClr val="000000"/>
                </a:solidFill>
                <a:cs typeface="Times New Roman" pitchFamily="18" charset="0"/>
              </a:rPr>
              <a:t>Print the notes for slides 1 through 3 by doing the following:</a:t>
            </a:r>
          </a:p>
          <a:p>
            <a:pPr marL="685800" lvl="1" indent="-228600">
              <a:buFontTx/>
              <a:buChar char="•"/>
            </a:pPr>
            <a:r>
              <a:rPr lang="en-US" sz="1200">
                <a:solidFill>
                  <a:srgbClr val="000000"/>
                </a:solidFill>
                <a:cs typeface="Times New Roman" pitchFamily="18" charset="0"/>
              </a:rPr>
              <a:t>Under </a:t>
            </a:r>
            <a:r>
              <a:rPr lang="en-US" sz="1200">
                <a:solidFill>
                  <a:srgbClr val="FF0000"/>
                </a:solidFill>
                <a:cs typeface="Times New Roman" pitchFamily="18" charset="0"/>
              </a:rPr>
              <a:t>File</a:t>
            </a:r>
            <a:r>
              <a:rPr lang="en-US" sz="1200">
                <a:solidFill>
                  <a:srgbClr val="000000"/>
                </a:solidFill>
                <a:cs typeface="Times New Roman" pitchFamily="18" charset="0"/>
              </a:rPr>
              <a:t> select </a:t>
            </a:r>
            <a:r>
              <a:rPr lang="en-US" sz="1200">
                <a:solidFill>
                  <a:srgbClr val="FF0000"/>
                </a:solidFill>
                <a:cs typeface="Times New Roman" pitchFamily="18" charset="0"/>
              </a:rPr>
              <a:t>Print…</a:t>
            </a:r>
            <a:endParaRPr lang="en-US" sz="1200">
              <a:solidFill>
                <a:srgbClr val="000000"/>
              </a:solidFill>
              <a:cs typeface="Times New Roman" pitchFamily="18" charset="0"/>
            </a:endParaRPr>
          </a:p>
          <a:p>
            <a:pPr marL="685800" lvl="1" indent="-228600">
              <a:buFontTx/>
              <a:buChar char="•"/>
            </a:pPr>
            <a:r>
              <a:rPr lang="en-US" sz="1200">
                <a:solidFill>
                  <a:srgbClr val="000000"/>
                </a:solidFill>
                <a:cs typeface="Times New Roman" pitchFamily="18" charset="0"/>
              </a:rPr>
              <a:t>In the section entitled Print Range, click the radio button for </a:t>
            </a:r>
            <a:r>
              <a:rPr lang="en-US" sz="1200">
                <a:solidFill>
                  <a:srgbClr val="FF0000"/>
                </a:solidFill>
                <a:cs typeface="Times New Roman" pitchFamily="18" charset="0"/>
              </a:rPr>
              <a:t>Slides</a:t>
            </a:r>
            <a:r>
              <a:rPr lang="en-US" sz="1200">
                <a:solidFill>
                  <a:srgbClr val="000000"/>
                </a:solidFill>
                <a:cs typeface="Times New Roman" pitchFamily="18" charset="0"/>
              </a:rPr>
              <a:t> and in the box to its right, type in </a:t>
            </a:r>
            <a:r>
              <a:rPr lang="en-US" sz="1200">
                <a:solidFill>
                  <a:srgbClr val="FF0000"/>
                </a:solidFill>
                <a:cs typeface="Times New Roman" pitchFamily="18" charset="0"/>
              </a:rPr>
              <a:t>1-3</a:t>
            </a:r>
            <a:r>
              <a:rPr lang="en-US" sz="1200">
                <a:solidFill>
                  <a:srgbClr val="000000"/>
                </a:solidFill>
                <a:cs typeface="Times New Roman" pitchFamily="18" charset="0"/>
              </a:rPr>
              <a:t>.</a:t>
            </a:r>
          </a:p>
          <a:p>
            <a:pPr marL="685800" lvl="1" indent="-228600">
              <a:buFontTx/>
              <a:buChar char="•"/>
            </a:pPr>
            <a:r>
              <a:rPr lang="en-US" sz="1200">
                <a:solidFill>
                  <a:srgbClr val="000000"/>
                </a:solidFill>
                <a:cs typeface="Times New Roman" pitchFamily="18" charset="0"/>
              </a:rPr>
              <a:t>Under </a:t>
            </a:r>
            <a:r>
              <a:rPr lang="en-US" sz="1200">
                <a:solidFill>
                  <a:srgbClr val="FF0000"/>
                </a:solidFill>
                <a:cs typeface="Times New Roman" pitchFamily="18" charset="0"/>
              </a:rPr>
              <a:t>Print what:</a:t>
            </a:r>
            <a:r>
              <a:rPr lang="en-US" sz="1200">
                <a:solidFill>
                  <a:srgbClr val="000000"/>
                </a:solidFill>
                <a:cs typeface="Times New Roman" pitchFamily="18" charset="0"/>
              </a:rPr>
              <a:t>, select </a:t>
            </a:r>
            <a:r>
              <a:rPr lang="en-US" sz="1200">
                <a:solidFill>
                  <a:srgbClr val="FF0000"/>
                </a:solidFill>
                <a:cs typeface="Times New Roman" pitchFamily="18" charset="0"/>
              </a:rPr>
              <a:t>Notes Pages</a:t>
            </a:r>
            <a:r>
              <a:rPr lang="en-US" sz="1200">
                <a:solidFill>
                  <a:srgbClr val="000000"/>
                </a:solidFill>
                <a:cs typeface="Times New Roman" pitchFamily="18" charset="0"/>
              </a:rPr>
              <a:t>. </a:t>
            </a:r>
          </a:p>
          <a:p>
            <a:pPr marL="685800" lvl="1" indent="-228600"/>
            <a:endParaRPr lang="en-US" sz="600">
              <a:solidFill>
                <a:srgbClr val="000000"/>
              </a:solidFill>
              <a:cs typeface="Times New Roman" pitchFamily="18" charset="0"/>
            </a:endParaRPr>
          </a:p>
          <a:p>
            <a:pPr marL="685800" lvl="1" indent="-228600"/>
            <a:r>
              <a:rPr lang="en-US" sz="1200">
                <a:solidFill>
                  <a:srgbClr val="000000"/>
                </a:solidFill>
                <a:cs typeface="Times New Roman" pitchFamily="18" charset="0"/>
              </a:rPr>
              <a:t>	At this point, the Print pop-up should look like the picture at the right.</a:t>
            </a:r>
          </a:p>
          <a:p>
            <a:pPr marL="685800" lvl="1" indent="-228600"/>
            <a:endParaRPr lang="en-US" sz="600">
              <a:solidFill>
                <a:srgbClr val="000000"/>
              </a:solidFill>
              <a:cs typeface="Times New Roman" pitchFamily="18" charset="0"/>
            </a:endParaRPr>
          </a:p>
          <a:p>
            <a:pPr marL="685800" lvl="1" indent="-228600">
              <a:buFontTx/>
              <a:buChar char="•"/>
            </a:pPr>
            <a:r>
              <a:rPr lang="en-US" sz="1200">
                <a:solidFill>
                  <a:srgbClr val="000000"/>
                </a:solidFill>
                <a:cs typeface="Times New Roman" pitchFamily="18" charset="0"/>
              </a:rPr>
              <a:t>Click </a:t>
            </a:r>
            <a:r>
              <a:rPr lang="en-US" sz="1200">
                <a:solidFill>
                  <a:srgbClr val="FF0000"/>
                </a:solidFill>
                <a:cs typeface="Times New Roman" pitchFamily="18" charset="0"/>
              </a:rPr>
              <a:t>OK</a:t>
            </a:r>
          </a:p>
        </p:txBody>
      </p:sp>
      <p:grpSp>
        <p:nvGrpSpPr>
          <p:cNvPr id="27653" name="Group 5"/>
          <p:cNvGrpSpPr>
            <a:grpSpLocks/>
          </p:cNvGrpSpPr>
          <p:nvPr/>
        </p:nvGrpSpPr>
        <p:grpSpPr bwMode="auto">
          <a:xfrm>
            <a:off x="3913188" y="3398838"/>
            <a:ext cx="2765425" cy="3122612"/>
            <a:chOff x="1578" y="810"/>
            <a:chExt cx="1934" cy="2008"/>
          </a:xfrm>
        </p:grpSpPr>
        <p:pic>
          <p:nvPicPr>
            <p:cNvPr id="27666" name="Picture 6"/>
            <p:cNvPicPr>
              <a:picLocks noChangeAspect="1" noChangeArrowheads="1"/>
            </p:cNvPicPr>
            <p:nvPr/>
          </p:nvPicPr>
          <p:blipFill>
            <a:blip r:embed="rId3"/>
            <a:srcRect/>
            <a:stretch>
              <a:fillRect/>
            </a:stretch>
          </p:blipFill>
          <p:spPr bwMode="auto">
            <a:xfrm>
              <a:off x="1584" y="810"/>
              <a:ext cx="1928" cy="2008"/>
            </a:xfrm>
            <a:prstGeom prst="rect">
              <a:avLst/>
            </a:prstGeom>
            <a:noFill/>
            <a:ln w="9525">
              <a:noFill/>
              <a:miter lim="800000"/>
              <a:headEnd/>
              <a:tailEnd/>
            </a:ln>
          </p:spPr>
        </p:pic>
        <p:sp>
          <p:nvSpPr>
            <p:cNvPr id="27667" name="Oval 7"/>
            <p:cNvSpPr>
              <a:spLocks noChangeArrowheads="1"/>
            </p:cNvSpPr>
            <p:nvPr/>
          </p:nvSpPr>
          <p:spPr bwMode="auto">
            <a:xfrm>
              <a:off x="1638" y="1692"/>
              <a:ext cx="456" cy="180"/>
            </a:xfrm>
            <a:prstGeom prst="ellipse">
              <a:avLst/>
            </a:prstGeom>
            <a:noFill/>
            <a:ln w="19050">
              <a:solidFill>
                <a:srgbClr val="FF0000"/>
              </a:solidFill>
              <a:round/>
              <a:headEnd/>
              <a:tailEnd/>
            </a:ln>
          </p:spPr>
          <p:txBody>
            <a:bodyPr wrap="none" anchor="ctr"/>
            <a:lstStyle/>
            <a:p>
              <a:endParaRPr lang="ru-RU" sz="1200">
                <a:solidFill>
                  <a:srgbClr val="000000"/>
                </a:solidFill>
              </a:endParaRPr>
            </a:p>
          </p:txBody>
        </p:sp>
        <p:sp>
          <p:nvSpPr>
            <p:cNvPr id="27668" name="Oval 8"/>
            <p:cNvSpPr>
              <a:spLocks noChangeArrowheads="1"/>
            </p:cNvSpPr>
            <p:nvPr/>
          </p:nvSpPr>
          <p:spPr bwMode="auto">
            <a:xfrm>
              <a:off x="1578" y="2100"/>
              <a:ext cx="456" cy="180"/>
            </a:xfrm>
            <a:prstGeom prst="ellipse">
              <a:avLst/>
            </a:prstGeom>
            <a:noFill/>
            <a:ln w="19050">
              <a:solidFill>
                <a:srgbClr val="FF0000"/>
              </a:solidFill>
              <a:round/>
              <a:headEnd/>
              <a:tailEnd/>
            </a:ln>
          </p:spPr>
          <p:txBody>
            <a:bodyPr wrap="none" anchor="ctr"/>
            <a:lstStyle/>
            <a:p>
              <a:endParaRPr lang="ru-RU" sz="1200">
                <a:solidFill>
                  <a:srgbClr val="000000"/>
                </a:solidFill>
              </a:endParaRPr>
            </a:p>
          </p:txBody>
        </p:sp>
      </p:grpSp>
      <p:sp>
        <p:nvSpPr>
          <p:cNvPr id="27654" name="Line 10"/>
          <p:cNvSpPr>
            <a:spLocks noChangeShapeType="1"/>
          </p:cNvSpPr>
          <p:nvPr/>
        </p:nvSpPr>
        <p:spPr bwMode="auto">
          <a:xfrm>
            <a:off x="3241675" y="4781550"/>
            <a:ext cx="755650" cy="100013"/>
          </a:xfrm>
          <a:prstGeom prst="line">
            <a:avLst/>
          </a:prstGeom>
          <a:noFill/>
          <a:ln w="9525">
            <a:solidFill>
              <a:srgbClr val="FF0000"/>
            </a:solidFill>
            <a:round/>
            <a:headEnd/>
            <a:tailEnd type="triangle" w="med" len="med"/>
          </a:ln>
        </p:spPr>
        <p:txBody>
          <a:bodyPr/>
          <a:lstStyle/>
          <a:p>
            <a:endParaRPr lang="ru-RU"/>
          </a:p>
        </p:txBody>
      </p:sp>
      <p:sp>
        <p:nvSpPr>
          <p:cNvPr id="27655" name="Line 11"/>
          <p:cNvSpPr>
            <a:spLocks noChangeShapeType="1"/>
          </p:cNvSpPr>
          <p:nvPr/>
        </p:nvSpPr>
        <p:spPr bwMode="auto">
          <a:xfrm>
            <a:off x="3498850" y="5114925"/>
            <a:ext cx="450850" cy="338138"/>
          </a:xfrm>
          <a:prstGeom prst="line">
            <a:avLst/>
          </a:prstGeom>
          <a:noFill/>
          <a:ln w="9525">
            <a:solidFill>
              <a:srgbClr val="FF0000"/>
            </a:solidFill>
            <a:round/>
            <a:headEnd/>
            <a:tailEnd type="triangle" w="med" len="med"/>
          </a:ln>
        </p:spPr>
        <p:txBody>
          <a:bodyPr/>
          <a:lstStyle/>
          <a:p>
            <a:endParaRPr lang="ru-RU"/>
          </a:p>
        </p:txBody>
      </p:sp>
      <p:sp>
        <p:nvSpPr>
          <p:cNvPr id="27656" name="Rectangle 12"/>
          <p:cNvSpPr>
            <a:spLocks noChangeArrowheads="1"/>
          </p:cNvSpPr>
          <p:nvPr/>
        </p:nvSpPr>
        <p:spPr bwMode="auto">
          <a:xfrm>
            <a:off x="247650" y="6061075"/>
            <a:ext cx="3621088" cy="935038"/>
          </a:xfrm>
          <a:prstGeom prst="rect">
            <a:avLst/>
          </a:prstGeom>
          <a:noFill/>
          <a:ln w="9525">
            <a:noFill/>
            <a:miter lim="800000"/>
            <a:headEnd/>
            <a:tailEnd/>
          </a:ln>
        </p:spPr>
        <p:txBody>
          <a:bodyPr/>
          <a:lstStyle/>
          <a:p>
            <a:pPr marL="228600" indent="-228600">
              <a:spcBef>
                <a:spcPct val="30000"/>
              </a:spcBef>
            </a:pPr>
            <a:r>
              <a:rPr lang="en-US" sz="1200">
                <a:solidFill>
                  <a:srgbClr val="000000"/>
                </a:solidFill>
                <a:cs typeface="Times New Roman" pitchFamily="18" charset="0"/>
              </a:rPr>
              <a:t>2.	Now that you have printed instructions for tailoring the game, you can make the needed changes to each slide by moving into Slide View.  Simply </a:t>
            </a:r>
            <a:r>
              <a:rPr lang="en-US" sz="1200" u="sng">
                <a:solidFill>
                  <a:srgbClr val="000000"/>
                </a:solidFill>
                <a:cs typeface="Times New Roman" pitchFamily="18" charset="0"/>
              </a:rPr>
              <a:t>double click the blue slide above</a:t>
            </a:r>
            <a:r>
              <a:rPr lang="en-US" sz="1200">
                <a:solidFill>
                  <a:srgbClr val="000000"/>
                </a:solidFill>
                <a:cs typeface="Times New Roman" pitchFamily="18" charset="0"/>
              </a:rPr>
              <a:t>.</a:t>
            </a:r>
          </a:p>
        </p:txBody>
      </p:sp>
      <p:sp>
        <p:nvSpPr>
          <p:cNvPr id="27657" name="Rectangle 14"/>
          <p:cNvSpPr>
            <a:spLocks noChangeArrowheads="1"/>
          </p:cNvSpPr>
          <p:nvPr/>
        </p:nvSpPr>
        <p:spPr bwMode="auto">
          <a:xfrm>
            <a:off x="247650" y="7035800"/>
            <a:ext cx="3621088" cy="2643188"/>
          </a:xfrm>
          <a:prstGeom prst="rect">
            <a:avLst/>
          </a:prstGeom>
          <a:noFill/>
          <a:ln w="9525">
            <a:noFill/>
            <a:miter lim="800000"/>
            <a:headEnd/>
            <a:tailEnd/>
          </a:ln>
        </p:spPr>
        <p:txBody>
          <a:bodyPr/>
          <a:lstStyle/>
          <a:p>
            <a:pPr marL="228600" indent="-228600">
              <a:spcBef>
                <a:spcPct val="30000"/>
              </a:spcBef>
              <a:buFontTx/>
              <a:buAutoNum type="arabicPeriod" startAt="3"/>
            </a:pPr>
            <a:r>
              <a:rPr lang="en-US" sz="1200">
                <a:solidFill>
                  <a:srgbClr val="000000"/>
                </a:solidFill>
                <a:cs typeface="Times New Roman" pitchFamily="18" charset="0"/>
              </a:rPr>
              <a:t>Change Slide 1:</a:t>
            </a:r>
          </a:p>
          <a:p>
            <a:pPr marL="685800" lvl="1" indent="-228600">
              <a:spcBef>
                <a:spcPct val="30000"/>
              </a:spcBef>
              <a:buFontTx/>
              <a:buChar char="•"/>
            </a:pPr>
            <a:r>
              <a:rPr lang="en-US" sz="1200">
                <a:solidFill>
                  <a:srgbClr val="000000"/>
                </a:solidFill>
                <a:cs typeface="Times New Roman" pitchFamily="18" charset="0"/>
              </a:rPr>
              <a:t>Double click on the word </a:t>
            </a:r>
            <a:r>
              <a:rPr lang="en-US" sz="1200">
                <a:solidFill>
                  <a:srgbClr val="FF0000"/>
                </a:solidFill>
                <a:cs typeface="Times New Roman" pitchFamily="18" charset="0"/>
              </a:rPr>
              <a:t>Subject</a:t>
            </a:r>
            <a:r>
              <a:rPr lang="en-US" sz="1200">
                <a:solidFill>
                  <a:srgbClr val="000000"/>
                </a:solidFill>
                <a:cs typeface="Times New Roman" pitchFamily="18" charset="0"/>
              </a:rPr>
              <a:t>, and type in the subject you want in its place (e.g., Math).</a:t>
            </a:r>
          </a:p>
          <a:p>
            <a:pPr marL="685800" lvl="1" indent="-228600">
              <a:spcBef>
                <a:spcPct val="30000"/>
              </a:spcBef>
              <a:buFontTx/>
              <a:buChar char="•"/>
            </a:pPr>
            <a:r>
              <a:rPr lang="en-US" sz="1200">
                <a:solidFill>
                  <a:srgbClr val="000000"/>
                </a:solidFill>
                <a:cs typeface="Times New Roman" pitchFamily="18" charset="0"/>
              </a:rPr>
              <a:t>Double click on the word </a:t>
            </a:r>
            <a:r>
              <a:rPr lang="en-US" sz="1200">
                <a:solidFill>
                  <a:srgbClr val="FF0000"/>
                </a:solidFill>
                <a:cs typeface="Times New Roman" pitchFamily="18" charset="0"/>
              </a:rPr>
              <a:t>Teacher</a:t>
            </a:r>
            <a:r>
              <a:rPr lang="en-US" sz="1200">
                <a:solidFill>
                  <a:srgbClr val="000000"/>
                </a:solidFill>
                <a:cs typeface="Times New Roman" pitchFamily="18" charset="0"/>
              </a:rPr>
              <a:t> in the bottom right of the slide, and type over it with your name (e.g., Mr. Link).</a:t>
            </a:r>
          </a:p>
          <a:p>
            <a:pPr marL="685800" lvl="1" indent="-228600">
              <a:spcBef>
                <a:spcPct val="30000"/>
              </a:spcBef>
            </a:pPr>
            <a:r>
              <a:rPr lang="en-US" sz="1200">
                <a:solidFill>
                  <a:srgbClr val="000000"/>
                </a:solidFill>
                <a:cs typeface="Times New Roman" pitchFamily="18" charset="0"/>
              </a:rPr>
              <a:t>	After doing this, the new slide will look something like this:</a:t>
            </a:r>
          </a:p>
          <a:p>
            <a:pPr marL="228600" indent="-228600">
              <a:spcBef>
                <a:spcPct val="30000"/>
              </a:spcBef>
            </a:pPr>
            <a:endParaRPr lang="en-US" sz="600">
              <a:solidFill>
                <a:srgbClr val="000000"/>
              </a:solidFill>
              <a:cs typeface="Times New Roman" pitchFamily="18" charset="0"/>
            </a:endParaRPr>
          </a:p>
          <a:p>
            <a:pPr marL="228600" indent="-228600">
              <a:spcBef>
                <a:spcPct val="30000"/>
              </a:spcBef>
            </a:pPr>
            <a:r>
              <a:rPr lang="en-US" sz="1200">
                <a:solidFill>
                  <a:srgbClr val="000000"/>
                </a:solidFill>
                <a:cs typeface="Times New Roman" pitchFamily="18" charset="0"/>
              </a:rPr>
              <a:t>4.	Go on to the next slide.</a:t>
            </a:r>
          </a:p>
        </p:txBody>
      </p:sp>
      <p:pic>
        <p:nvPicPr>
          <p:cNvPr id="27658" name="Picture 16"/>
          <p:cNvPicPr>
            <a:picLocks noChangeAspect="1" noChangeArrowheads="1"/>
          </p:cNvPicPr>
          <p:nvPr/>
        </p:nvPicPr>
        <p:blipFill>
          <a:blip r:embed="rId4"/>
          <a:srcRect/>
          <a:stretch>
            <a:fillRect/>
          </a:stretch>
        </p:blipFill>
        <p:spPr bwMode="auto">
          <a:xfrm>
            <a:off x="3913188" y="7004050"/>
            <a:ext cx="2770187" cy="2260600"/>
          </a:xfrm>
          <a:prstGeom prst="rect">
            <a:avLst/>
          </a:prstGeom>
          <a:noFill/>
          <a:ln w="9525">
            <a:noFill/>
            <a:miter lim="800000"/>
            <a:headEnd/>
            <a:tailEnd/>
          </a:ln>
        </p:spPr>
      </p:pic>
      <p:sp>
        <p:nvSpPr>
          <p:cNvPr id="27659" name="Line 17"/>
          <p:cNvSpPr>
            <a:spLocks noChangeShapeType="1"/>
          </p:cNvSpPr>
          <p:nvPr/>
        </p:nvSpPr>
        <p:spPr bwMode="auto">
          <a:xfrm>
            <a:off x="2486025" y="8983663"/>
            <a:ext cx="1352550" cy="0"/>
          </a:xfrm>
          <a:prstGeom prst="line">
            <a:avLst/>
          </a:prstGeom>
          <a:noFill/>
          <a:ln w="9525">
            <a:solidFill>
              <a:schemeClr val="tx1"/>
            </a:solidFill>
            <a:round/>
            <a:headEnd/>
            <a:tailEnd type="triangle" w="med" len="med"/>
          </a:ln>
        </p:spPr>
        <p:txBody>
          <a:bodyPr/>
          <a:lstStyle/>
          <a:p>
            <a:endParaRPr lang="ru-RU"/>
          </a:p>
        </p:txBody>
      </p:sp>
      <p:sp>
        <p:nvSpPr>
          <p:cNvPr id="27660" name="Line 18"/>
          <p:cNvSpPr>
            <a:spLocks noChangeShapeType="1"/>
          </p:cNvSpPr>
          <p:nvPr/>
        </p:nvSpPr>
        <p:spPr bwMode="auto">
          <a:xfrm flipV="1">
            <a:off x="1885950" y="7658100"/>
            <a:ext cx="2838450" cy="206375"/>
          </a:xfrm>
          <a:prstGeom prst="line">
            <a:avLst/>
          </a:prstGeom>
          <a:noFill/>
          <a:ln w="9525">
            <a:solidFill>
              <a:srgbClr val="FF0000"/>
            </a:solidFill>
            <a:round/>
            <a:headEnd/>
            <a:tailEnd type="triangle" w="med" len="med"/>
          </a:ln>
        </p:spPr>
        <p:txBody>
          <a:bodyPr/>
          <a:lstStyle/>
          <a:p>
            <a:endParaRPr lang="ru-RU"/>
          </a:p>
        </p:txBody>
      </p:sp>
      <p:sp>
        <p:nvSpPr>
          <p:cNvPr id="27661" name="Line 19"/>
          <p:cNvSpPr>
            <a:spLocks noChangeShapeType="1"/>
          </p:cNvSpPr>
          <p:nvPr/>
        </p:nvSpPr>
        <p:spPr bwMode="auto">
          <a:xfrm>
            <a:off x="3219450" y="8548688"/>
            <a:ext cx="2714625" cy="423862"/>
          </a:xfrm>
          <a:prstGeom prst="line">
            <a:avLst/>
          </a:prstGeom>
          <a:noFill/>
          <a:ln w="9525">
            <a:solidFill>
              <a:srgbClr val="FF0000"/>
            </a:solidFill>
            <a:round/>
            <a:headEnd/>
            <a:tailEnd type="triangle" w="med" len="med"/>
          </a:ln>
        </p:spPr>
        <p:txBody>
          <a:bodyPr/>
          <a:lstStyle/>
          <a:p>
            <a:endParaRPr lang="ru-RU"/>
          </a:p>
        </p:txBody>
      </p:sp>
      <p:sp>
        <p:nvSpPr>
          <p:cNvPr id="27662" name="Text Box 20"/>
          <p:cNvSpPr txBox="1">
            <a:spLocks noChangeArrowheads="1"/>
          </p:cNvSpPr>
          <p:nvPr/>
        </p:nvSpPr>
        <p:spPr bwMode="auto">
          <a:xfrm>
            <a:off x="254000" y="2281238"/>
            <a:ext cx="6332538" cy="862012"/>
          </a:xfrm>
          <a:prstGeom prst="rect">
            <a:avLst/>
          </a:prstGeom>
          <a:noFill/>
          <a:ln w="9525">
            <a:solidFill>
              <a:schemeClr val="tx1"/>
            </a:solidFill>
            <a:miter lim="800000"/>
            <a:headEnd/>
            <a:tailEnd/>
          </a:ln>
        </p:spPr>
        <p:txBody>
          <a:bodyPr>
            <a:spAutoFit/>
          </a:bodyPr>
          <a:lstStyle/>
          <a:p>
            <a:r>
              <a:rPr lang="en-US" sz="1400" b="1">
                <a:solidFill>
                  <a:srgbClr val="000000"/>
                </a:solidFill>
              </a:rPr>
              <a:t>Slide 1-Title</a:t>
            </a:r>
          </a:p>
          <a:p>
            <a:r>
              <a:rPr lang="en-US" sz="1200">
                <a:solidFill>
                  <a:srgbClr val="000000"/>
                </a:solidFill>
              </a:rPr>
              <a:t>This slide begins the game.  When you first start the presentation, the screen appears all blue.  When you click the mouse button, the Jeopardy theme song plays, and the title and “Hosted by” text slowly move into place.</a:t>
            </a:r>
          </a:p>
        </p:txBody>
      </p:sp>
      <p:sp>
        <p:nvSpPr>
          <p:cNvPr id="27663" name="Text Box 22"/>
          <p:cNvSpPr txBox="1">
            <a:spLocks noChangeArrowheads="1"/>
          </p:cNvSpPr>
          <p:nvPr/>
        </p:nvSpPr>
        <p:spPr bwMode="auto">
          <a:xfrm>
            <a:off x="247650" y="3394075"/>
            <a:ext cx="3448050" cy="276225"/>
          </a:xfrm>
          <a:prstGeom prst="rect">
            <a:avLst/>
          </a:prstGeom>
          <a:noFill/>
          <a:ln w="9525">
            <a:noFill/>
            <a:miter lim="800000"/>
            <a:headEnd/>
            <a:tailEnd/>
          </a:ln>
        </p:spPr>
        <p:txBody>
          <a:bodyPr wrap="none">
            <a:spAutoFit/>
          </a:bodyPr>
          <a:lstStyle/>
          <a:p>
            <a:r>
              <a:rPr lang="en-US" sz="1200" b="1">
                <a:solidFill>
                  <a:srgbClr val="000000"/>
                </a:solidFill>
              </a:rPr>
              <a:t>To tailor this slide, follow these instructions:</a:t>
            </a:r>
          </a:p>
        </p:txBody>
      </p:sp>
      <p:pic>
        <p:nvPicPr>
          <p:cNvPr id="27664" name="Picture 25" descr="Picture1-web"/>
          <p:cNvPicPr>
            <a:picLocks noChangeAspect="1" noChangeArrowheads="1"/>
          </p:cNvPicPr>
          <p:nvPr/>
        </p:nvPicPr>
        <p:blipFill>
          <a:blip r:embed="rId5"/>
          <a:srcRect/>
          <a:stretch>
            <a:fillRect/>
          </a:stretch>
        </p:blipFill>
        <p:spPr bwMode="auto">
          <a:xfrm>
            <a:off x="2844800" y="209550"/>
            <a:ext cx="698500" cy="673100"/>
          </a:xfrm>
          <a:prstGeom prst="rect">
            <a:avLst/>
          </a:prstGeom>
          <a:noFill/>
          <a:ln w="9525">
            <a:noFill/>
            <a:miter lim="800000"/>
            <a:headEnd/>
            <a:tailEnd/>
          </a:ln>
        </p:spPr>
      </p:pic>
      <p:sp>
        <p:nvSpPr>
          <p:cNvPr id="27665" name="Line 26"/>
          <p:cNvSpPr>
            <a:spLocks noChangeShapeType="1"/>
          </p:cNvSpPr>
          <p:nvPr/>
        </p:nvSpPr>
        <p:spPr bwMode="auto">
          <a:xfrm>
            <a:off x="1689100" y="5899150"/>
            <a:ext cx="3848100" cy="442913"/>
          </a:xfrm>
          <a:prstGeom prst="line">
            <a:avLst/>
          </a:prstGeom>
          <a:noFill/>
          <a:ln w="9525">
            <a:solidFill>
              <a:srgbClr val="FF0000"/>
            </a:solidFill>
            <a:round/>
            <a:headEnd/>
            <a:tailEnd type="triangle" w="med" len="med"/>
          </a:ln>
        </p:spPr>
        <p:txBody>
          <a:bodyPr/>
          <a:lstStyle/>
          <a:p>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27D4791-DE9D-4155-BCC9-AECC88B2C4AE}" type="slidenum">
              <a:rPr lang="en-US">
                <a:solidFill>
                  <a:srgbClr val="000000"/>
                </a:solidFill>
                <a:latin typeface="Times New Roman" pitchFamily="18" charset="0"/>
                <a:cs typeface="Arial" charset="0"/>
              </a:rPr>
              <a:pPr fontAlgn="base">
                <a:spcBef>
                  <a:spcPct val="0"/>
                </a:spcBef>
                <a:spcAft>
                  <a:spcPct val="0"/>
                </a:spcAft>
              </a:pPr>
              <a:t>8</a:t>
            </a:fld>
            <a:endParaRPr lang="en-US">
              <a:solidFill>
                <a:srgbClr val="000000"/>
              </a:solidFill>
              <a:latin typeface="Times New Roman" pitchFamily="18" charset="0"/>
              <a:cs typeface="Arial" charset="0"/>
            </a:endParaRPr>
          </a:p>
        </p:txBody>
      </p:sp>
      <p:sp>
        <p:nvSpPr>
          <p:cNvPr id="29698" name="Rectangle 2"/>
          <p:cNvSpPr>
            <a:spLocks noGrp="1" noRot="1" noChangeAspect="1" noChangeArrowheads="1" noTextEdit="1"/>
          </p:cNvSpPr>
          <p:nvPr>
            <p:ph type="sldImg"/>
          </p:nvPr>
        </p:nvSpPr>
        <p:spPr bwMode="auto">
          <a:xfrm>
            <a:off x="166688" y="238125"/>
            <a:ext cx="2522537" cy="1893888"/>
          </a:xfrm>
          <a:noFill/>
          <a:ln>
            <a:solidFill>
              <a:srgbClr val="000000"/>
            </a:solidFill>
            <a:miter lim="800000"/>
            <a:headEnd/>
            <a:tailEnd/>
          </a:ln>
        </p:spPr>
      </p:sp>
      <p:sp>
        <p:nvSpPr>
          <p:cNvPr id="29699" name="Rectangle 3"/>
          <p:cNvSpPr>
            <a:spLocks noGrp="1" noChangeArrowheads="1"/>
          </p:cNvSpPr>
          <p:nvPr>
            <p:ph type="body" idx="1"/>
          </p:nvPr>
        </p:nvSpPr>
        <p:spPr bwMode="auto">
          <a:xfrm>
            <a:off x="2735263" y="301625"/>
            <a:ext cx="4122737" cy="1368425"/>
          </a:xfrm>
          <a:noFill/>
        </p:spPr>
        <p:txBody>
          <a:bodyPr wrap="square" numCol="1" anchor="t" anchorCtr="0" compatLnSpc="1">
            <a:prstTxWarp prst="textNoShape">
              <a:avLst/>
            </a:prstTxWarp>
          </a:bodyPr>
          <a:lstStyle/>
          <a:p>
            <a:pPr>
              <a:spcBef>
                <a:spcPct val="0"/>
              </a:spcBef>
            </a:pPr>
            <a:r>
              <a:rPr lang="en-US" sz="1800" smtClean="0">
                <a:latin typeface="Arial" charset="0"/>
              </a:rPr>
              <a:t>            Welcome to </a:t>
            </a:r>
            <a:r>
              <a:rPr lang="en-US" sz="1800" b="1" smtClean="0">
                <a:latin typeface="Arial" charset="0"/>
              </a:rPr>
              <a:t>Power Jeopardy</a:t>
            </a:r>
            <a:r>
              <a:rPr lang="en-US" sz="1600" b="1" smtClean="0">
                <a:latin typeface="Arial" charset="0"/>
              </a:rPr>
              <a:t>       </a:t>
            </a:r>
          </a:p>
          <a:p>
            <a:pPr>
              <a:lnSpc>
                <a:spcPct val="50000"/>
              </a:lnSpc>
              <a:spcBef>
                <a:spcPct val="0"/>
              </a:spcBef>
            </a:pPr>
            <a:r>
              <a:rPr lang="en-US" sz="1600" b="1" smtClean="0">
                <a:latin typeface="Arial" charset="0"/>
              </a:rPr>
              <a:t>                   </a:t>
            </a:r>
            <a:r>
              <a:rPr lang="en-US" sz="1000" smtClean="0">
                <a:latin typeface="Arial" charset="0"/>
                <a:cs typeface="Times New Roman" pitchFamily="18" charset="0"/>
              </a:rPr>
              <a:t>© Don Link, Indian Creek School, 2004</a:t>
            </a:r>
          </a:p>
          <a:p>
            <a:pPr>
              <a:spcBef>
                <a:spcPct val="0"/>
              </a:spcBef>
            </a:pPr>
            <a:endParaRPr lang="en-US" sz="200" smtClean="0">
              <a:latin typeface="Arial" charset="0"/>
              <a:cs typeface="Times New Roman" pitchFamily="18" charset="0"/>
            </a:endParaRPr>
          </a:p>
          <a:p>
            <a:pPr>
              <a:spcBef>
                <a:spcPct val="0"/>
              </a:spcBef>
            </a:pPr>
            <a:r>
              <a:rPr lang="en-US" smtClean="0">
                <a:latin typeface="Arial" charset="0"/>
                <a:cs typeface="Times New Roman" pitchFamily="18" charset="0"/>
              </a:rPr>
              <a:t>You can easily customize this template to create your own Jeopardy game.  Simply follow the step-by-step instruc-tions that appear on each slide.</a:t>
            </a:r>
            <a:endParaRPr lang="en-US" smtClean="0">
              <a:solidFill>
                <a:srgbClr val="FF0000"/>
              </a:solidFill>
              <a:latin typeface="Arial" charset="0"/>
              <a:cs typeface="Times New Roman" pitchFamily="18" charset="0"/>
            </a:endParaRPr>
          </a:p>
        </p:txBody>
      </p:sp>
      <p:sp>
        <p:nvSpPr>
          <p:cNvPr id="29700" name="Rectangle 4"/>
          <p:cNvSpPr>
            <a:spLocks noChangeArrowheads="1"/>
          </p:cNvSpPr>
          <p:nvPr/>
        </p:nvSpPr>
        <p:spPr bwMode="auto">
          <a:xfrm>
            <a:off x="247650" y="3771900"/>
            <a:ext cx="3497263" cy="2281238"/>
          </a:xfrm>
          <a:prstGeom prst="rect">
            <a:avLst/>
          </a:prstGeom>
          <a:noFill/>
          <a:ln w="9525">
            <a:noFill/>
            <a:miter lim="800000"/>
            <a:headEnd/>
            <a:tailEnd/>
          </a:ln>
        </p:spPr>
        <p:txBody>
          <a:bodyPr/>
          <a:lstStyle/>
          <a:p>
            <a:pPr marL="228600" indent="-228600">
              <a:buFontTx/>
              <a:buAutoNum type="arabicPeriod"/>
            </a:pPr>
            <a:r>
              <a:rPr lang="en-US" sz="1200">
                <a:solidFill>
                  <a:srgbClr val="000000"/>
                </a:solidFill>
                <a:cs typeface="Times New Roman" pitchFamily="18" charset="0"/>
              </a:rPr>
              <a:t>Print the notes for slides 1 through 3 by doing the following:</a:t>
            </a:r>
          </a:p>
          <a:p>
            <a:pPr marL="685800" lvl="1" indent="-228600">
              <a:buFontTx/>
              <a:buChar char="•"/>
            </a:pPr>
            <a:r>
              <a:rPr lang="en-US" sz="1200">
                <a:solidFill>
                  <a:srgbClr val="000000"/>
                </a:solidFill>
                <a:cs typeface="Times New Roman" pitchFamily="18" charset="0"/>
              </a:rPr>
              <a:t>Under </a:t>
            </a:r>
            <a:r>
              <a:rPr lang="en-US" sz="1200">
                <a:solidFill>
                  <a:srgbClr val="FF0000"/>
                </a:solidFill>
                <a:cs typeface="Times New Roman" pitchFamily="18" charset="0"/>
              </a:rPr>
              <a:t>File</a:t>
            </a:r>
            <a:r>
              <a:rPr lang="en-US" sz="1200">
                <a:solidFill>
                  <a:srgbClr val="000000"/>
                </a:solidFill>
                <a:cs typeface="Times New Roman" pitchFamily="18" charset="0"/>
              </a:rPr>
              <a:t> select </a:t>
            </a:r>
            <a:r>
              <a:rPr lang="en-US" sz="1200">
                <a:solidFill>
                  <a:srgbClr val="FF0000"/>
                </a:solidFill>
                <a:cs typeface="Times New Roman" pitchFamily="18" charset="0"/>
              </a:rPr>
              <a:t>Print…</a:t>
            </a:r>
            <a:endParaRPr lang="en-US" sz="1200">
              <a:solidFill>
                <a:srgbClr val="000000"/>
              </a:solidFill>
              <a:cs typeface="Times New Roman" pitchFamily="18" charset="0"/>
            </a:endParaRPr>
          </a:p>
          <a:p>
            <a:pPr marL="685800" lvl="1" indent="-228600">
              <a:buFontTx/>
              <a:buChar char="•"/>
            </a:pPr>
            <a:r>
              <a:rPr lang="en-US" sz="1200">
                <a:solidFill>
                  <a:srgbClr val="000000"/>
                </a:solidFill>
                <a:cs typeface="Times New Roman" pitchFamily="18" charset="0"/>
              </a:rPr>
              <a:t>In the section entitled Print Range, click the radio button for </a:t>
            </a:r>
            <a:r>
              <a:rPr lang="en-US" sz="1200">
                <a:solidFill>
                  <a:srgbClr val="FF0000"/>
                </a:solidFill>
                <a:cs typeface="Times New Roman" pitchFamily="18" charset="0"/>
              </a:rPr>
              <a:t>Slides</a:t>
            </a:r>
            <a:r>
              <a:rPr lang="en-US" sz="1200">
                <a:solidFill>
                  <a:srgbClr val="000000"/>
                </a:solidFill>
                <a:cs typeface="Times New Roman" pitchFamily="18" charset="0"/>
              </a:rPr>
              <a:t> and in the box to its right, type in </a:t>
            </a:r>
            <a:r>
              <a:rPr lang="en-US" sz="1200">
                <a:solidFill>
                  <a:srgbClr val="FF0000"/>
                </a:solidFill>
                <a:cs typeface="Times New Roman" pitchFamily="18" charset="0"/>
              </a:rPr>
              <a:t>1-3</a:t>
            </a:r>
            <a:r>
              <a:rPr lang="en-US" sz="1200">
                <a:solidFill>
                  <a:srgbClr val="000000"/>
                </a:solidFill>
                <a:cs typeface="Times New Roman" pitchFamily="18" charset="0"/>
              </a:rPr>
              <a:t>.</a:t>
            </a:r>
          </a:p>
          <a:p>
            <a:pPr marL="685800" lvl="1" indent="-228600">
              <a:buFontTx/>
              <a:buChar char="•"/>
            </a:pPr>
            <a:r>
              <a:rPr lang="en-US" sz="1200">
                <a:solidFill>
                  <a:srgbClr val="000000"/>
                </a:solidFill>
                <a:cs typeface="Times New Roman" pitchFamily="18" charset="0"/>
              </a:rPr>
              <a:t>Under </a:t>
            </a:r>
            <a:r>
              <a:rPr lang="en-US" sz="1200">
                <a:solidFill>
                  <a:srgbClr val="FF0000"/>
                </a:solidFill>
                <a:cs typeface="Times New Roman" pitchFamily="18" charset="0"/>
              </a:rPr>
              <a:t>Print what:</a:t>
            </a:r>
            <a:r>
              <a:rPr lang="en-US" sz="1200">
                <a:solidFill>
                  <a:srgbClr val="000000"/>
                </a:solidFill>
                <a:cs typeface="Times New Roman" pitchFamily="18" charset="0"/>
              </a:rPr>
              <a:t>, select </a:t>
            </a:r>
            <a:r>
              <a:rPr lang="en-US" sz="1200">
                <a:solidFill>
                  <a:srgbClr val="FF0000"/>
                </a:solidFill>
                <a:cs typeface="Times New Roman" pitchFamily="18" charset="0"/>
              </a:rPr>
              <a:t>Notes Pages</a:t>
            </a:r>
            <a:r>
              <a:rPr lang="en-US" sz="1200">
                <a:solidFill>
                  <a:srgbClr val="000000"/>
                </a:solidFill>
                <a:cs typeface="Times New Roman" pitchFamily="18" charset="0"/>
              </a:rPr>
              <a:t>. </a:t>
            </a:r>
          </a:p>
          <a:p>
            <a:pPr marL="685800" lvl="1" indent="-228600"/>
            <a:endParaRPr lang="en-US" sz="600">
              <a:solidFill>
                <a:srgbClr val="000000"/>
              </a:solidFill>
              <a:cs typeface="Times New Roman" pitchFamily="18" charset="0"/>
            </a:endParaRPr>
          </a:p>
          <a:p>
            <a:pPr marL="685800" lvl="1" indent="-228600"/>
            <a:r>
              <a:rPr lang="en-US" sz="1200">
                <a:solidFill>
                  <a:srgbClr val="000000"/>
                </a:solidFill>
                <a:cs typeface="Times New Roman" pitchFamily="18" charset="0"/>
              </a:rPr>
              <a:t>	At this point, the Print pop-up should look like the picture at the right.</a:t>
            </a:r>
          </a:p>
          <a:p>
            <a:pPr marL="685800" lvl="1" indent="-228600"/>
            <a:endParaRPr lang="en-US" sz="600">
              <a:solidFill>
                <a:srgbClr val="000000"/>
              </a:solidFill>
              <a:cs typeface="Times New Roman" pitchFamily="18" charset="0"/>
            </a:endParaRPr>
          </a:p>
          <a:p>
            <a:pPr marL="685800" lvl="1" indent="-228600">
              <a:buFontTx/>
              <a:buChar char="•"/>
            </a:pPr>
            <a:r>
              <a:rPr lang="en-US" sz="1200">
                <a:solidFill>
                  <a:srgbClr val="000000"/>
                </a:solidFill>
                <a:cs typeface="Times New Roman" pitchFamily="18" charset="0"/>
              </a:rPr>
              <a:t>Click </a:t>
            </a:r>
            <a:r>
              <a:rPr lang="en-US" sz="1200">
                <a:solidFill>
                  <a:srgbClr val="FF0000"/>
                </a:solidFill>
                <a:cs typeface="Times New Roman" pitchFamily="18" charset="0"/>
              </a:rPr>
              <a:t>OK</a:t>
            </a:r>
          </a:p>
        </p:txBody>
      </p:sp>
      <p:grpSp>
        <p:nvGrpSpPr>
          <p:cNvPr id="29701" name="Group 5"/>
          <p:cNvGrpSpPr>
            <a:grpSpLocks/>
          </p:cNvGrpSpPr>
          <p:nvPr/>
        </p:nvGrpSpPr>
        <p:grpSpPr bwMode="auto">
          <a:xfrm>
            <a:off x="3913188" y="3398838"/>
            <a:ext cx="2765425" cy="3122612"/>
            <a:chOff x="1578" y="810"/>
            <a:chExt cx="1934" cy="2008"/>
          </a:xfrm>
        </p:grpSpPr>
        <p:pic>
          <p:nvPicPr>
            <p:cNvPr id="29714" name="Picture 6"/>
            <p:cNvPicPr>
              <a:picLocks noChangeAspect="1" noChangeArrowheads="1"/>
            </p:cNvPicPr>
            <p:nvPr/>
          </p:nvPicPr>
          <p:blipFill>
            <a:blip r:embed="rId3"/>
            <a:srcRect/>
            <a:stretch>
              <a:fillRect/>
            </a:stretch>
          </p:blipFill>
          <p:spPr bwMode="auto">
            <a:xfrm>
              <a:off x="1584" y="810"/>
              <a:ext cx="1928" cy="2008"/>
            </a:xfrm>
            <a:prstGeom prst="rect">
              <a:avLst/>
            </a:prstGeom>
            <a:noFill/>
            <a:ln w="9525">
              <a:noFill/>
              <a:miter lim="800000"/>
              <a:headEnd/>
              <a:tailEnd/>
            </a:ln>
          </p:spPr>
        </p:pic>
        <p:sp>
          <p:nvSpPr>
            <p:cNvPr id="29715" name="Oval 7"/>
            <p:cNvSpPr>
              <a:spLocks noChangeArrowheads="1"/>
            </p:cNvSpPr>
            <p:nvPr/>
          </p:nvSpPr>
          <p:spPr bwMode="auto">
            <a:xfrm>
              <a:off x="1638" y="1692"/>
              <a:ext cx="456" cy="180"/>
            </a:xfrm>
            <a:prstGeom prst="ellipse">
              <a:avLst/>
            </a:prstGeom>
            <a:noFill/>
            <a:ln w="19050">
              <a:solidFill>
                <a:srgbClr val="FF0000"/>
              </a:solidFill>
              <a:round/>
              <a:headEnd/>
              <a:tailEnd/>
            </a:ln>
          </p:spPr>
          <p:txBody>
            <a:bodyPr wrap="none" anchor="ctr"/>
            <a:lstStyle/>
            <a:p>
              <a:endParaRPr lang="ru-RU" sz="1200">
                <a:solidFill>
                  <a:srgbClr val="000000"/>
                </a:solidFill>
              </a:endParaRPr>
            </a:p>
          </p:txBody>
        </p:sp>
        <p:sp>
          <p:nvSpPr>
            <p:cNvPr id="29716" name="Oval 8"/>
            <p:cNvSpPr>
              <a:spLocks noChangeArrowheads="1"/>
            </p:cNvSpPr>
            <p:nvPr/>
          </p:nvSpPr>
          <p:spPr bwMode="auto">
            <a:xfrm>
              <a:off x="1578" y="2100"/>
              <a:ext cx="456" cy="180"/>
            </a:xfrm>
            <a:prstGeom prst="ellipse">
              <a:avLst/>
            </a:prstGeom>
            <a:noFill/>
            <a:ln w="19050">
              <a:solidFill>
                <a:srgbClr val="FF0000"/>
              </a:solidFill>
              <a:round/>
              <a:headEnd/>
              <a:tailEnd/>
            </a:ln>
          </p:spPr>
          <p:txBody>
            <a:bodyPr wrap="none" anchor="ctr"/>
            <a:lstStyle/>
            <a:p>
              <a:endParaRPr lang="ru-RU" sz="1200">
                <a:solidFill>
                  <a:srgbClr val="000000"/>
                </a:solidFill>
              </a:endParaRPr>
            </a:p>
          </p:txBody>
        </p:sp>
      </p:grpSp>
      <p:sp>
        <p:nvSpPr>
          <p:cNvPr id="29702" name="Line 10"/>
          <p:cNvSpPr>
            <a:spLocks noChangeShapeType="1"/>
          </p:cNvSpPr>
          <p:nvPr/>
        </p:nvSpPr>
        <p:spPr bwMode="auto">
          <a:xfrm>
            <a:off x="3241675" y="4781550"/>
            <a:ext cx="755650" cy="100013"/>
          </a:xfrm>
          <a:prstGeom prst="line">
            <a:avLst/>
          </a:prstGeom>
          <a:noFill/>
          <a:ln w="9525">
            <a:solidFill>
              <a:srgbClr val="FF0000"/>
            </a:solidFill>
            <a:round/>
            <a:headEnd/>
            <a:tailEnd type="triangle" w="med" len="med"/>
          </a:ln>
        </p:spPr>
        <p:txBody>
          <a:bodyPr/>
          <a:lstStyle/>
          <a:p>
            <a:endParaRPr lang="ru-RU"/>
          </a:p>
        </p:txBody>
      </p:sp>
      <p:sp>
        <p:nvSpPr>
          <p:cNvPr id="29703" name="Line 11"/>
          <p:cNvSpPr>
            <a:spLocks noChangeShapeType="1"/>
          </p:cNvSpPr>
          <p:nvPr/>
        </p:nvSpPr>
        <p:spPr bwMode="auto">
          <a:xfrm>
            <a:off x="3498850" y="5114925"/>
            <a:ext cx="450850" cy="338138"/>
          </a:xfrm>
          <a:prstGeom prst="line">
            <a:avLst/>
          </a:prstGeom>
          <a:noFill/>
          <a:ln w="9525">
            <a:solidFill>
              <a:srgbClr val="FF0000"/>
            </a:solidFill>
            <a:round/>
            <a:headEnd/>
            <a:tailEnd type="triangle" w="med" len="med"/>
          </a:ln>
        </p:spPr>
        <p:txBody>
          <a:bodyPr/>
          <a:lstStyle/>
          <a:p>
            <a:endParaRPr lang="ru-RU"/>
          </a:p>
        </p:txBody>
      </p:sp>
      <p:sp>
        <p:nvSpPr>
          <p:cNvPr id="29704" name="Rectangle 12"/>
          <p:cNvSpPr>
            <a:spLocks noChangeArrowheads="1"/>
          </p:cNvSpPr>
          <p:nvPr/>
        </p:nvSpPr>
        <p:spPr bwMode="auto">
          <a:xfrm>
            <a:off x="247650" y="6061075"/>
            <a:ext cx="3621088" cy="935038"/>
          </a:xfrm>
          <a:prstGeom prst="rect">
            <a:avLst/>
          </a:prstGeom>
          <a:noFill/>
          <a:ln w="9525">
            <a:noFill/>
            <a:miter lim="800000"/>
            <a:headEnd/>
            <a:tailEnd/>
          </a:ln>
        </p:spPr>
        <p:txBody>
          <a:bodyPr/>
          <a:lstStyle/>
          <a:p>
            <a:pPr marL="228600" indent="-228600">
              <a:spcBef>
                <a:spcPct val="30000"/>
              </a:spcBef>
            </a:pPr>
            <a:r>
              <a:rPr lang="en-US" sz="1200">
                <a:solidFill>
                  <a:srgbClr val="000000"/>
                </a:solidFill>
                <a:cs typeface="Times New Roman" pitchFamily="18" charset="0"/>
              </a:rPr>
              <a:t>2.	Now that you have printed instructions for tailoring the game, you can make the needed changes to each slide by moving into Slide View.  Simply </a:t>
            </a:r>
            <a:r>
              <a:rPr lang="en-US" sz="1200" u="sng">
                <a:solidFill>
                  <a:srgbClr val="000000"/>
                </a:solidFill>
                <a:cs typeface="Times New Roman" pitchFamily="18" charset="0"/>
              </a:rPr>
              <a:t>double click the blue slide above</a:t>
            </a:r>
            <a:r>
              <a:rPr lang="en-US" sz="1200">
                <a:solidFill>
                  <a:srgbClr val="000000"/>
                </a:solidFill>
                <a:cs typeface="Times New Roman" pitchFamily="18" charset="0"/>
              </a:rPr>
              <a:t>.</a:t>
            </a:r>
          </a:p>
        </p:txBody>
      </p:sp>
      <p:sp>
        <p:nvSpPr>
          <p:cNvPr id="29705" name="Rectangle 14"/>
          <p:cNvSpPr>
            <a:spLocks noChangeArrowheads="1"/>
          </p:cNvSpPr>
          <p:nvPr/>
        </p:nvSpPr>
        <p:spPr bwMode="auto">
          <a:xfrm>
            <a:off x="247650" y="7035800"/>
            <a:ext cx="3621088" cy="2643188"/>
          </a:xfrm>
          <a:prstGeom prst="rect">
            <a:avLst/>
          </a:prstGeom>
          <a:noFill/>
          <a:ln w="9525">
            <a:noFill/>
            <a:miter lim="800000"/>
            <a:headEnd/>
            <a:tailEnd/>
          </a:ln>
        </p:spPr>
        <p:txBody>
          <a:bodyPr/>
          <a:lstStyle/>
          <a:p>
            <a:pPr marL="228600" indent="-228600">
              <a:spcBef>
                <a:spcPct val="30000"/>
              </a:spcBef>
              <a:buFontTx/>
              <a:buAutoNum type="arabicPeriod" startAt="3"/>
            </a:pPr>
            <a:r>
              <a:rPr lang="en-US" sz="1200">
                <a:solidFill>
                  <a:srgbClr val="000000"/>
                </a:solidFill>
                <a:cs typeface="Times New Roman" pitchFamily="18" charset="0"/>
              </a:rPr>
              <a:t>Change Slide 1:</a:t>
            </a:r>
          </a:p>
          <a:p>
            <a:pPr marL="685800" lvl="1" indent="-228600">
              <a:spcBef>
                <a:spcPct val="30000"/>
              </a:spcBef>
              <a:buFontTx/>
              <a:buChar char="•"/>
            </a:pPr>
            <a:r>
              <a:rPr lang="en-US" sz="1200">
                <a:solidFill>
                  <a:srgbClr val="000000"/>
                </a:solidFill>
                <a:cs typeface="Times New Roman" pitchFamily="18" charset="0"/>
              </a:rPr>
              <a:t>Double click on the word </a:t>
            </a:r>
            <a:r>
              <a:rPr lang="en-US" sz="1200">
                <a:solidFill>
                  <a:srgbClr val="FF0000"/>
                </a:solidFill>
                <a:cs typeface="Times New Roman" pitchFamily="18" charset="0"/>
              </a:rPr>
              <a:t>Subject</a:t>
            </a:r>
            <a:r>
              <a:rPr lang="en-US" sz="1200">
                <a:solidFill>
                  <a:srgbClr val="000000"/>
                </a:solidFill>
                <a:cs typeface="Times New Roman" pitchFamily="18" charset="0"/>
              </a:rPr>
              <a:t>, and type in the subject you want in its place (e.g., Math).</a:t>
            </a:r>
          </a:p>
          <a:p>
            <a:pPr marL="685800" lvl="1" indent="-228600">
              <a:spcBef>
                <a:spcPct val="30000"/>
              </a:spcBef>
              <a:buFontTx/>
              <a:buChar char="•"/>
            </a:pPr>
            <a:r>
              <a:rPr lang="en-US" sz="1200">
                <a:solidFill>
                  <a:srgbClr val="000000"/>
                </a:solidFill>
                <a:cs typeface="Times New Roman" pitchFamily="18" charset="0"/>
              </a:rPr>
              <a:t>Double click on the word </a:t>
            </a:r>
            <a:r>
              <a:rPr lang="en-US" sz="1200">
                <a:solidFill>
                  <a:srgbClr val="FF0000"/>
                </a:solidFill>
                <a:cs typeface="Times New Roman" pitchFamily="18" charset="0"/>
              </a:rPr>
              <a:t>Teacher</a:t>
            </a:r>
            <a:r>
              <a:rPr lang="en-US" sz="1200">
                <a:solidFill>
                  <a:srgbClr val="000000"/>
                </a:solidFill>
                <a:cs typeface="Times New Roman" pitchFamily="18" charset="0"/>
              </a:rPr>
              <a:t> in the bottom right of the slide, and type over it with your name (e.g., Mr. Link).</a:t>
            </a:r>
          </a:p>
          <a:p>
            <a:pPr marL="685800" lvl="1" indent="-228600">
              <a:spcBef>
                <a:spcPct val="30000"/>
              </a:spcBef>
            </a:pPr>
            <a:r>
              <a:rPr lang="en-US" sz="1200">
                <a:solidFill>
                  <a:srgbClr val="000000"/>
                </a:solidFill>
                <a:cs typeface="Times New Roman" pitchFamily="18" charset="0"/>
              </a:rPr>
              <a:t>	After doing this, the new slide will look something like this:</a:t>
            </a:r>
          </a:p>
          <a:p>
            <a:pPr marL="228600" indent="-228600">
              <a:spcBef>
                <a:spcPct val="30000"/>
              </a:spcBef>
            </a:pPr>
            <a:endParaRPr lang="en-US" sz="600">
              <a:solidFill>
                <a:srgbClr val="000000"/>
              </a:solidFill>
              <a:cs typeface="Times New Roman" pitchFamily="18" charset="0"/>
            </a:endParaRPr>
          </a:p>
          <a:p>
            <a:pPr marL="228600" indent="-228600">
              <a:spcBef>
                <a:spcPct val="30000"/>
              </a:spcBef>
            </a:pPr>
            <a:r>
              <a:rPr lang="en-US" sz="1200">
                <a:solidFill>
                  <a:srgbClr val="000000"/>
                </a:solidFill>
                <a:cs typeface="Times New Roman" pitchFamily="18" charset="0"/>
              </a:rPr>
              <a:t>4.	Go on to the next slide.</a:t>
            </a:r>
          </a:p>
        </p:txBody>
      </p:sp>
      <p:pic>
        <p:nvPicPr>
          <p:cNvPr id="29706" name="Picture 16"/>
          <p:cNvPicPr>
            <a:picLocks noChangeAspect="1" noChangeArrowheads="1"/>
          </p:cNvPicPr>
          <p:nvPr/>
        </p:nvPicPr>
        <p:blipFill>
          <a:blip r:embed="rId4"/>
          <a:srcRect/>
          <a:stretch>
            <a:fillRect/>
          </a:stretch>
        </p:blipFill>
        <p:spPr bwMode="auto">
          <a:xfrm>
            <a:off x="3913188" y="7004050"/>
            <a:ext cx="2770187" cy="2260600"/>
          </a:xfrm>
          <a:prstGeom prst="rect">
            <a:avLst/>
          </a:prstGeom>
          <a:noFill/>
          <a:ln w="9525">
            <a:noFill/>
            <a:miter lim="800000"/>
            <a:headEnd/>
            <a:tailEnd/>
          </a:ln>
        </p:spPr>
      </p:pic>
      <p:sp>
        <p:nvSpPr>
          <p:cNvPr id="29707" name="Line 17"/>
          <p:cNvSpPr>
            <a:spLocks noChangeShapeType="1"/>
          </p:cNvSpPr>
          <p:nvPr/>
        </p:nvSpPr>
        <p:spPr bwMode="auto">
          <a:xfrm>
            <a:off x="2486025" y="8983663"/>
            <a:ext cx="1352550" cy="0"/>
          </a:xfrm>
          <a:prstGeom prst="line">
            <a:avLst/>
          </a:prstGeom>
          <a:noFill/>
          <a:ln w="9525">
            <a:solidFill>
              <a:schemeClr val="tx1"/>
            </a:solidFill>
            <a:round/>
            <a:headEnd/>
            <a:tailEnd type="triangle" w="med" len="med"/>
          </a:ln>
        </p:spPr>
        <p:txBody>
          <a:bodyPr/>
          <a:lstStyle/>
          <a:p>
            <a:endParaRPr lang="ru-RU"/>
          </a:p>
        </p:txBody>
      </p:sp>
      <p:sp>
        <p:nvSpPr>
          <p:cNvPr id="29708" name="Line 18"/>
          <p:cNvSpPr>
            <a:spLocks noChangeShapeType="1"/>
          </p:cNvSpPr>
          <p:nvPr/>
        </p:nvSpPr>
        <p:spPr bwMode="auto">
          <a:xfrm flipV="1">
            <a:off x="1885950" y="7658100"/>
            <a:ext cx="2838450" cy="206375"/>
          </a:xfrm>
          <a:prstGeom prst="line">
            <a:avLst/>
          </a:prstGeom>
          <a:noFill/>
          <a:ln w="9525">
            <a:solidFill>
              <a:srgbClr val="FF0000"/>
            </a:solidFill>
            <a:round/>
            <a:headEnd/>
            <a:tailEnd type="triangle" w="med" len="med"/>
          </a:ln>
        </p:spPr>
        <p:txBody>
          <a:bodyPr/>
          <a:lstStyle/>
          <a:p>
            <a:endParaRPr lang="ru-RU"/>
          </a:p>
        </p:txBody>
      </p:sp>
      <p:sp>
        <p:nvSpPr>
          <p:cNvPr id="29709" name="Line 19"/>
          <p:cNvSpPr>
            <a:spLocks noChangeShapeType="1"/>
          </p:cNvSpPr>
          <p:nvPr/>
        </p:nvSpPr>
        <p:spPr bwMode="auto">
          <a:xfrm>
            <a:off x="3219450" y="8548688"/>
            <a:ext cx="2714625" cy="423862"/>
          </a:xfrm>
          <a:prstGeom prst="line">
            <a:avLst/>
          </a:prstGeom>
          <a:noFill/>
          <a:ln w="9525">
            <a:solidFill>
              <a:srgbClr val="FF0000"/>
            </a:solidFill>
            <a:round/>
            <a:headEnd/>
            <a:tailEnd type="triangle" w="med" len="med"/>
          </a:ln>
        </p:spPr>
        <p:txBody>
          <a:bodyPr/>
          <a:lstStyle/>
          <a:p>
            <a:endParaRPr lang="ru-RU"/>
          </a:p>
        </p:txBody>
      </p:sp>
      <p:sp>
        <p:nvSpPr>
          <p:cNvPr id="29710" name="Text Box 20"/>
          <p:cNvSpPr txBox="1">
            <a:spLocks noChangeArrowheads="1"/>
          </p:cNvSpPr>
          <p:nvPr/>
        </p:nvSpPr>
        <p:spPr bwMode="auto">
          <a:xfrm>
            <a:off x="254000" y="2281238"/>
            <a:ext cx="6332538" cy="862012"/>
          </a:xfrm>
          <a:prstGeom prst="rect">
            <a:avLst/>
          </a:prstGeom>
          <a:noFill/>
          <a:ln w="9525">
            <a:solidFill>
              <a:schemeClr val="tx1"/>
            </a:solidFill>
            <a:miter lim="800000"/>
            <a:headEnd/>
            <a:tailEnd/>
          </a:ln>
        </p:spPr>
        <p:txBody>
          <a:bodyPr>
            <a:spAutoFit/>
          </a:bodyPr>
          <a:lstStyle/>
          <a:p>
            <a:r>
              <a:rPr lang="en-US" sz="1400" b="1">
                <a:solidFill>
                  <a:srgbClr val="000000"/>
                </a:solidFill>
              </a:rPr>
              <a:t>Slide 1-Title</a:t>
            </a:r>
          </a:p>
          <a:p>
            <a:r>
              <a:rPr lang="en-US" sz="1200">
                <a:solidFill>
                  <a:srgbClr val="000000"/>
                </a:solidFill>
              </a:rPr>
              <a:t>This slide begins the game.  When you first start the presentation, the screen appears all blue.  When you click the mouse button, the Jeopardy theme song plays, and the title and “Hosted by” text slowly move into place.</a:t>
            </a:r>
          </a:p>
        </p:txBody>
      </p:sp>
      <p:sp>
        <p:nvSpPr>
          <p:cNvPr id="29711" name="Text Box 22"/>
          <p:cNvSpPr txBox="1">
            <a:spLocks noChangeArrowheads="1"/>
          </p:cNvSpPr>
          <p:nvPr/>
        </p:nvSpPr>
        <p:spPr bwMode="auto">
          <a:xfrm>
            <a:off x="247650" y="3394075"/>
            <a:ext cx="3448050" cy="276225"/>
          </a:xfrm>
          <a:prstGeom prst="rect">
            <a:avLst/>
          </a:prstGeom>
          <a:noFill/>
          <a:ln w="9525">
            <a:noFill/>
            <a:miter lim="800000"/>
            <a:headEnd/>
            <a:tailEnd/>
          </a:ln>
        </p:spPr>
        <p:txBody>
          <a:bodyPr wrap="none">
            <a:spAutoFit/>
          </a:bodyPr>
          <a:lstStyle/>
          <a:p>
            <a:r>
              <a:rPr lang="en-US" sz="1200" b="1">
                <a:solidFill>
                  <a:srgbClr val="000000"/>
                </a:solidFill>
              </a:rPr>
              <a:t>To tailor this slide, follow these instructions:</a:t>
            </a:r>
          </a:p>
        </p:txBody>
      </p:sp>
      <p:pic>
        <p:nvPicPr>
          <p:cNvPr id="29712" name="Picture 25" descr="Picture1-web"/>
          <p:cNvPicPr>
            <a:picLocks noChangeAspect="1" noChangeArrowheads="1"/>
          </p:cNvPicPr>
          <p:nvPr/>
        </p:nvPicPr>
        <p:blipFill>
          <a:blip r:embed="rId5"/>
          <a:srcRect/>
          <a:stretch>
            <a:fillRect/>
          </a:stretch>
        </p:blipFill>
        <p:spPr bwMode="auto">
          <a:xfrm>
            <a:off x="2844800" y="209550"/>
            <a:ext cx="698500" cy="673100"/>
          </a:xfrm>
          <a:prstGeom prst="rect">
            <a:avLst/>
          </a:prstGeom>
          <a:noFill/>
          <a:ln w="9525">
            <a:noFill/>
            <a:miter lim="800000"/>
            <a:headEnd/>
            <a:tailEnd/>
          </a:ln>
        </p:spPr>
      </p:pic>
      <p:sp>
        <p:nvSpPr>
          <p:cNvPr id="29713" name="Line 26"/>
          <p:cNvSpPr>
            <a:spLocks noChangeShapeType="1"/>
          </p:cNvSpPr>
          <p:nvPr/>
        </p:nvSpPr>
        <p:spPr bwMode="auto">
          <a:xfrm>
            <a:off x="1689100" y="5899150"/>
            <a:ext cx="3848100" cy="442913"/>
          </a:xfrm>
          <a:prstGeom prst="line">
            <a:avLst/>
          </a:prstGeom>
          <a:noFill/>
          <a:ln w="9525">
            <a:solidFill>
              <a:srgbClr val="FF0000"/>
            </a:solidFill>
            <a:round/>
            <a:headEnd/>
            <a:tailEnd type="triangle" w="med" len="med"/>
          </a:ln>
        </p:spPr>
        <p:txBody>
          <a:bodyPr/>
          <a:lstStyle/>
          <a:p>
            <a:endParaRPr 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B45EDB5-C8D8-4ACB-8132-35642A567172}" type="slidenum">
              <a:rPr lang="en-US">
                <a:solidFill>
                  <a:srgbClr val="000000"/>
                </a:solidFill>
                <a:latin typeface="Times New Roman" pitchFamily="18" charset="0"/>
                <a:cs typeface="Arial" charset="0"/>
              </a:rPr>
              <a:pPr fontAlgn="base">
                <a:spcBef>
                  <a:spcPct val="0"/>
                </a:spcBef>
                <a:spcAft>
                  <a:spcPct val="0"/>
                </a:spcAft>
              </a:pPr>
              <a:t>9</a:t>
            </a:fld>
            <a:endParaRPr lang="en-US">
              <a:solidFill>
                <a:srgbClr val="000000"/>
              </a:solidFill>
              <a:latin typeface="Times New Roman" pitchFamily="18" charset="0"/>
              <a:cs typeface="Arial" charset="0"/>
            </a:endParaRPr>
          </a:p>
        </p:txBody>
      </p:sp>
      <p:sp>
        <p:nvSpPr>
          <p:cNvPr id="31746" name="Rectangle 2"/>
          <p:cNvSpPr>
            <a:spLocks noGrp="1" noRot="1" noChangeAspect="1" noChangeArrowheads="1" noTextEdit="1"/>
          </p:cNvSpPr>
          <p:nvPr>
            <p:ph type="sldImg"/>
          </p:nvPr>
        </p:nvSpPr>
        <p:spPr bwMode="auto">
          <a:xfrm>
            <a:off x="166688" y="238125"/>
            <a:ext cx="2522537" cy="1893888"/>
          </a:xfrm>
          <a:noFill/>
          <a:ln>
            <a:solidFill>
              <a:srgbClr val="000000"/>
            </a:solidFill>
            <a:miter lim="800000"/>
            <a:headEnd/>
            <a:tailEnd/>
          </a:ln>
        </p:spPr>
      </p:sp>
      <p:sp>
        <p:nvSpPr>
          <p:cNvPr id="31747" name="Rectangle 3"/>
          <p:cNvSpPr>
            <a:spLocks noGrp="1" noChangeArrowheads="1"/>
          </p:cNvSpPr>
          <p:nvPr>
            <p:ph type="body" idx="1"/>
          </p:nvPr>
        </p:nvSpPr>
        <p:spPr bwMode="auto">
          <a:xfrm>
            <a:off x="2735263" y="301625"/>
            <a:ext cx="4122737" cy="1368425"/>
          </a:xfrm>
          <a:noFill/>
        </p:spPr>
        <p:txBody>
          <a:bodyPr wrap="square" numCol="1" anchor="t" anchorCtr="0" compatLnSpc="1">
            <a:prstTxWarp prst="textNoShape">
              <a:avLst/>
            </a:prstTxWarp>
          </a:bodyPr>
          <a:lstStyle/>
          <a:p>
            <a:pPr>
              <a:spcBef>
                <a:spcPct val="0"/>
              </a:spcBef>
            </a:pPr>
            <a:r>
              <a:rPr lang="en-US" sz="1800" smtClean="0">
                <a:latin typeface="Arial" charset="0"/>
              </a:rPr>
              <a:t>            Welcome to </a:t>
            </a:r>
            <a:r>
              <a:rPr lang="en-US" sz="1800" b="1" smtClean="0">
                <a:latin typeface="Arial" charset="0"/>
              </a:rPr>
              <a:t>Power Jeopardy</a:t>
            </a:r>
            <a:r>
              <a:rPr lang="en-US" sz="1600" b="1" smtClean="0">
                <a:latin typeface="Arial" charset="0"/>
              </a:rPr>
              <a:t>       </a:t>
            </a:r>
          </a:p>
          <a:p>
            <a:pPr>
              <a:lnSpc>
                <a:spcPct val="50000"/>
              </a:lnSpc>
              <a:spcBef>
                <a:spcPct val="0"/>
              </a:spcBef>
            </a:pPr>
            <a:r>
              <a:rPr lang="en-US" sz="1600" b="1" smtClean="0">
                <a:latin typeface="Arial" charset="0"/>
              </a:rPr>
              <a:t>                   </a:t>
            </a:r>
            <a:r>
              <a:rPr lang="en-US" sz="1000" smtClean="0">
                <a:latin typeface="Arial" charset="0"/>
                <a:cs typeface="Times New Roman" pitchFamily="18" charset="0"/>
              </a:rPr>
              <a:t>© Don Link, Indian Creek School, 2004</a:t>
            </a:r>
          </a:p>
          <a:p>
            <a:pPr>
              <a:spcBef>
                <a:spcPct val="0"/>
              </a:spcBef>
            </a:pPr>
            <a:endParaRPr lang="en-US" sz="200" smtClean="0">
              <a:latin typeface="Arial" charset="0"/>
              <a:cs typeface="Times New Roman" pitchFamily="18" charset="0"/>
            </a:endParaRPr>
          </a:p>
          <a:p>
            <a:pPr>
              <a:spcBef>
                <a:spcPct val="0"/>
              </a:spcBef>
            </a:pPr>
            <a:r>
              <a:rPr lang="en-US" smtClean="0">
                <a:latin typeface="Arial" charset="0"/>
                <a:cs typeface="Times New Roman" pitchFamily="18" charset="0"/>
              </a:rPr>
              <a:t>You can easily customize this template to create your own Jeopardy game.  Simply follow the step-by-step instruc-tions that appear on each slide.</a:t>
            </a:r>
            <a:endParaRPr lang="en-US" smtClean="0">
              <a:solidFill>
                <a:srgbClr val="FF0000"/>
              </a:solidFill>
              <a:latin typeface="Arial" charset="0"/>
              <a:cs typeface="Times New Roman" pitchFamily="18" charset="0"/>
            </a:endParaRPr>
          </a:p>
        </p:txBody>
      </p:sp>
      <p:sp>
        <p:nvSpPr>
          <p:cNvPr id="31748" name="Rectangle 4"/>
          <p:cNvSpPr>
            <a:spLocks noChangeArrowheads="1"/>
          </p:cNvSpPr>
          <p:nvPr/>
        </p:nvSpPr>
        <p:spPr bwMode="auto">
          <a:xfrm>
            <a:off x="247650" y="3771900"/>
            <a:ext cx="3497263" cy="2281238"/>
          </a:xfrm>
          <a:prstGeom prst="rect">
            <a:avLst/>
          </a:prstGeom>
          <a:noFill/>
          <a:ln w="9525">
            <a:noFill/>
            <a:miter lim="800000"/>
            <a:headEnd/>
            <a:tailEnd/>
          </a:ln>
        </p:spPr>
        <p:txBody>
          <a:bodyPr/>
          <a:lstStyle/>
          <a:p>
            <a:pPr marL="228600" indent="-228600">
              <a:buFontTx/>
              <a:buAutoNum type="arabicPeriod"/>
            </a:pPr>
            <a:r>
              <a:rPr lang="en-US" sz="1200">
                <a:solidFill>
                  <a:srgbClr val="000000"/>
                </a:solidFill>
                <a:cs typeface="Times New Roman" pitchFamily="18" charset="0"/>
              </a:rPr>
              <a:t>Print the notes for slides 1 through 3 by doing the following:</a:t>
            </a:r>
          </a:p>
          <a:p>
            <a:pPr marL="685800" lvl="1" indent="-228600">
              <a:buFontTx/>
              <a:buChar char="•"/>
            </a:pPr>
            <a:r>
              <a:rPr lang="en-US" sz="1200">
                <a:solidFill>
                  <a:srgbClr val="000000"/>
                </a:solidFill>
                <a:cs typeface="Times New Roman" pitchFamily="18" charset="0"/>
              </a:rPr>
              <a:t>Under </a:t>
            </a:r>
            <a:r>
              <a:rPr lang="en-US" sz="1200">
                <a:solidFill>
                  <a:srgbClr val="FF0000"/>
                </a:solidFill>
                <a:cs typeface="Times New Roman" pitchFamily="18" charset="0"/>
              </a:rPr>
              <a:t>File</a:t>
            </a:r>
            <a:r>
              <a:rPr lang="en-US" sz="1200">
                <a:solidFill>
                  <a:srgbClr val="000000"/>
                </a:solidFill>
                <a:cs typeface="Times New Roman" pitchFamily="18" charset="0"/>
              </a:rPr>
              <a:t> select </a:t>
            </a:r>
            <a:r>
              <a:rPr lang="en-US" sz="1200">
                <a:solidFill>
                  <a:srgbClr val="FF0000"/>
                </a:solidFill>
                <a:cs typeface="Times New Roman" pitchFamily="18" charset="0"/>
              </a:rPr>
              <a:t>Print…</a:t>
            </a:r>
            <a:endParaRPr lang="en-US" sz="1200">
              <a:solidFill>
                <a:srgbClr val="000000"/>
              </a:solidFill>
              <a:cs typeface="Times New Roman" pitchFamily="18" charset="0"/>
            </a:endParaRPr>
          </a:p>
          <a:p>
            <a:pPr marL="685800" lvl="1" indent="-228600">
              <a:buFontTx/>
              <a:buChar char="•"/>
            </a:pPr>
            <a:r>
              <a:rPr lang="en-US" sz="1200">
                <a:solidFill>
                  <a:srgbClr val="000000"/>
                </a:solidFill>
                <a:cs typeface="Times New Roman" pitchFamily="18" charset="0"/>
              </a:rPr>
              <a:t>In the section entitled Print Range, click the radio button for </a:t>
            </a:r>
            <a:r>
              <a:rPr lang="en-US" sz="1200">
                <a:solidFill>
                  <a:srgbClr val="FF0000"/>
                </a:solidFill>
                <a:cs typeface="Times New Roman" pitchFamily="18" charset="0"/>
              </a:rPr>
              <a:t>Slides</a:t>
            </a:r>
            <a:r>
              <a:rPr lang="en-US" sz="1200">
                <a:solidFill>
                  <a:srgbClr val="000000"/>
                </a:solidFill>
                <a:cs typeface="Times New Roman" pitchFamily="18" charset="0"/>
              </a:rPr>
              <a:t> and in the box to its right, type in </a:t>
            </a:r>
            <a:r>
              <a:rPr lang="en-US" sz="1200">
                <a:solidFill>
                  <a:srgbClr val="FF0000"/>
                </a:solidFill>
                <a:cs typeface="Times New Roman" pitchFamily="18" charset="0"/>
              </a:rPr>
              <a:t>1-3</a:t>
            </a:r>
            <a:r>
              <a:rPr lang="en-US" sz="1200">
                <a:solidFill>
                  <a:srgbClr val="000000"/>
                </a:solidFill>
                <a:cs typeface="Times New Roman" pitchFamily="18" charset="0"/>
              </a:rPr>
              <a:t>.</a:t>
            </a:r>
          </a:p>
          <a:p>
            <a:pPr marL="685800" lvl="1" indent="-228600">
              <a:buFontTx/>
              <a:buChar char="•"/>
            </a:pPr>
            <a:r>
              <a:rPr lang="en-US" sz="1200">
                <a:solidFill>
                  <a:srgbClr val="000000"/>
                </a:solidFill>
                <a:cs typeface="Times New Roman" pitchFamily="18" charset="0"/>
              </a:rPr>
              <a:t>Under </a:t>
            </a:r>
            <a:r>
              <a:rPr lang="en-US" sz="1200">
                <a:solidFill>
                  <a:srgbClr val="FF0000"/>
                </a:solidFill>
                <a:cs typeface="Times New Roman" pitchFamily="18" charset="0"/>
              </a:rPr>
              <a:t>Print what:</a:t>
            </a:r>
            <a:r>
              <a:rPr lang="en-US" sz="1200">
                <a:solidFill>
                  <a:srgbClr val="000000"/>
                </a:solidFill>
                <a:cs typeface="Times New Roman" pitchFamily="18" charset="0"/>
              </a:rPr>
              <a:t>, select </a:t>
            </a:r>
            <a:r>
              <a:rPr lang="en-US" sz="1200">
                <a:solidFill>
                  <a:srgbClr val="FF0000"/>
                </a:solidFill>
                <a:cs typeface="Times New Roman" pitchFamily="18" charset="0"/>
              </a:rPr>
              <a:t>Notes Pages</a:t>
            </a:r>
            <a:r>
              <a:rPr lang="en-US" sz="1200">
                <a:solidFill>
                  <a:srgbClr val="000000"/>
                </a:solidFill>
                <a:cs typeface="Times New Roman" pitchFamily="18" charset="0"/>
              </a:rPr>
              <a:t>. </a:t>
            </a:r>
          </a:p>
          <a:p>
            <a:pPr marL="685800" lvl="1" indent="-228600"/>
            <a:endParaRPr lang="en-US" sz="600">
              <a:solidFill>
                <a:srgbClr val="000000"/>
              </a:solidFill>
              <a:cs typeface="Times New Roman" pitchFamily="18" charset="0"/>
            </a:endParaRPr>
          </a:p>
          <a:p>
            <a:pPr marL="685800" lvl="1" indent="-228600"/>
            <a:r>
              <a:rPr lang="en-US" sz="1200">
                <a:solidFill>
                  <a:srgbClr val="000000"/>
                </a:solidFill>
                <a:cs typeface="Times New Roman" pitchFamily="18" charset="0"/>
              </a:rPr>
              <a:t>	At this point, the Print pop-up should look like the picture at the right.</a:t>
            </a:r>
          </a:p>
          <a:p>
            <a:pPr marL="685800" lvl="1" indent="-228600"/>
            <a:endParaRPr lang="en-US" sz="600">
              <a:solidFill>
                <a:srgbClr val="000000"/>
              </a:solidFill>
              <a:cs typeface="Times New Roman" pitchFamily="18" charset="0"/>
            </a:endParaRPr>
          </a:p>
          <a:p>
            <a:pPr marL="685800" lvl="1" indent="-228600">
              <a:buFontTx/>
              <a:buChar char="•"/>
            </a:pPr>
            <a:r>
              <a:rPr lang="en-US" sz="1200">
                <a:solidFill>
                  <a:srgbClr val="000000"/>
                </a:solidFill>
                <a:cs typeface="Times New Roman" pitchFamily="18" charset="0"/>
              </a:rPr>
              <a:t>Click </a:t>
            </a:r>
            <a:r>
              <a:rPr lang="en-US" sz="1200">
                <a:solidFill>
                  <a:srgbClr val="FF0000"/>
                </a:solidFill>
                <a:cs typeface="Times New Roman" pitchFamily="18" charset="0"/>
              </a:rPr>
              <a:t>OK</a:t>
            </a:r>
          </a:p>
        </p:txBody>
      </p:sp>
      <p:grpSp>
        <p:nvGrpSpPr>
          <p:cNvPr id="31749" name="Group 5"/>
          <p:cNvGrpSpPr>
            <a:grpSpLocks/>
          </p:cNvGrpSpPr>
          <p:nvPr/>
        </p:nvGrpSpPr>
        <p:grpSpPr bwMode="auto">
          <a:xfrm>
            <a:off x="3913188" y="3398838"/>
            <a:ext cx="2765425" cy="3122612"/>
            <a:chOff x="1578" y="810"/>
            <a:chExt cx="1934" cy="2008"/>
          </a:xfrm>
        </p:grpSpPr>
        <p:pic>
          <p:nvPicPr>
            <p:cNvPr id="31762" name="Picture 6"/>
            <p:cNvPicPr>
              <a:picLocks noChangeAspect="1" noChangeArrowheads="1"/>
            </p:cNvPicPr>
            <p:nvPr/>
          </p:nvPicPr>
          <p:blipFill>
            <a:blip r:embed="rId3"/>
            <a:srcRect/>
            <a:stretch>
              <a:fillRect/>
            </a:stretch>
          </p:blipFill>
          <p:spPr bwMode="auto">
            <a:xfrm>
              <a:off x="1584" y="810"/>
              <a:ext cx="1928" cy="2008"/>
            </a:xfrm>
            <a:prstGeom prst="rect">
              <a:avLst/>
            </a:prstGeom>
            <a:noFill/>
            <a:ln w="9525">
              <a:noFill/>
              <a:miter lim="800000"/>
              <a:headEnd/>
              <a:tailEnd/>
            </a:ln>
          </p:spPr>
        </p:pic>
        <p:sp>
          <p:nvSpPr>
            <p:cNvPr id="31763" name="Oval 7"/>
            <p:cNvSpPr>
              <a:spLocks noChangeArrowheads="1"/>
            </p:cNvSpPr>
            <p:nvPr/>
          </p:nvSpPr>
          <p:spPr bwMode="auto">
            <a:xfrm>
              <a:off x="1638" y="1692"/>
              <a:ext cx="456" cy="180"/>
            </a:xfrm>
            <a:prstGeom prst="ellipse">
              <a:avLst/>
            </a:prstGeom>
            <a:noFill/>
            <a:ln w="19050">
              <a:solidFill>
                <a:srgbClr val="FF0000"/>
              </a:solidFill>
              <a:round/>
              <a:headEnd/>
              <a:tailEnd/>
            </a:ln>
          </p:spPr>
          <p:txBody>
            <a:bodyPr wrap="none" anchor="ctr"/>
            <a:lstStyle/>
            <a:p>
              <a:endParaRPr lang="ru-RU" sz="1200">
                <a:solidFill>
                  <a:srgbClr val="000000"/>
                </a:solidFill>
              </a:endParaRPr>
            </a:p>
          </p:txBody>
        </p:sp>
        <p:sp>
          <p:nvSpPr>
            <p:cNvPr id="31764" name="Oval 8"/>
            <p:cNvSpPr>
              <a:spLocks noChangeArrowheads="1"/>
            </p:cNvSpPr>
            <p:nvPr/>
          </p:nvSpPr>
          <p:spPr bwMode="auto">
            <a:xfrm>
              <a:off x="1578" y="2100"/>
              <a:ext cx="456" cy="180"/>
            </a:xfrm>
            <a:prstGeom prst="ellipse">
              <a:avLst/>
            </a:prstGeom>
            <a:noFill/>
            <a:ln w="19050">
              <a:solidFill>
                <a:srgbClr val="FF0000"/>
              </a:solidFill>
              <a:round/>
              <a:headEnd/>
              <a:tailEnd/>
            </a:ln>
          </p:spPr>
          <p:txBody>
            <a:bodyPr wrap="none" anchor="ctr"/>
            <a:lstStyle/>
            <a:p>
              <a:endParaRPr lang="ru-RU" sz="1200">
                <a:solidFill>
                  <a:srgbClr val="000000"/>
                </a:solidFill>
              </a:endParaRPr>
            </a:p>
          </p:txBody>
        </p:sp>
      </p:grpSp>
      <p:sp>
        <p:nvSpPr>
          <p:cNvPr id="31750" name="Line 10"/>
          <p:cNvSpPr>
            <a:spLocks noChangeShapeType="1"/>
          </p:cNvSpPr>
          <p:nvPr/>
        </p:nvSpPr>
        <p:spPr bwMode="auto">
          <a:xfrm>
            <a:off x="3241675" y="4781550"/>
            <a:ext cx="755650" cy="100013"/>
          </a:xfrm>
          <a:prstGeom prst="line">
            <a:avLst/>
          </a:prstGeom>
          <a:noFill/>
          <a:ln w="9525">
            <a:solidFill>
              <a:srgbClr val="FF0000"/>
            </a:solidFill>
            <a:round/>
            <a:headEnd/>
            <a:tailEnd type="triangle" w="med" len="med"/>
          </a:ln>
        </p:spPr>
        <p:txBody>
          <a:bodyPr/>
          <a:lstStyle/>
          <a:p>
            <a:endParaRPr lang="ru-RU"/>
          </a:p>
        </p:txBody>
      </p:sp>
      <p:sp>
        <p:nvSpPr>
          <p:cNvPr id="31751" name="Line 11"/>
          <p:cNvSpPr>
            <a:spLocks noChangeShapeType="1"/>
          </p:cNvSpPr>
          <p:nvPr/>
        </p:nvSpPr>
        <p:spPr bwMode="auto">
          <a:xfrm>
            <a:off x="3498850" y="5114925"/>
            <a:ext cx="450850" cy="338138"/>
          </a:xfrm>
          <a:prstGeom prst="line">
            <a:avLst/>
          </a:prstGeom>
          <a:noFill/>
          <a:ln w="9525">
            <a:solidFill>
              <a:srgbClr val="FF0000"/>
            </a:solidFill>
            <a:round/>
            <a:headEnd/>
            <a:tailEnd type="triangle" w="med" len="med"/>
          </a:ln>
        </p:spPr>
        <p:txBody>
          <a:bodyPr/>
          <a:lstStyle/>
          <a:p>
            <a:endParaRPr lang="ru-RU"/>
          </a:p>
        </p:txBody>
      </p:sp>
      <p:sp>
        <p:nvSpPr>
          <p:cNvPr id="31752" name="Rectangle 12"/>
          <p:cNvSpPr>
            <a:spLocks noChangeArrowheads="1"/>
          </p:cNvSpPr>
          <p:nvPr/>
        </p:nvSpPr>
        <p:spPr bwMode="auto">
          <a:xfrm>
            <a:off x="247650" y="6061075"/>
            <a:ext cx="3621088" cy="935038"/>
          </a:xfrm>
          <a:prstGeom prst="rect">
            <a:avLst/>
          </a:prstGeom>
          <a:noFill/>
          <a:ln w="9525">
            <a:noFill/>
            <a:miter lim="800000"/>
            <a:headEnd/>
            <a:tailEnd/>
          </a:ln>
        </p:spPr>
        <p:txBody>
          <a:bodyPr/>
          <a:lstStyle/>
          <a:p>
            <a:pPr marL="228600" indent="-228600">
              <a:spcBef>
                <a:spcPct val="30000"/>
              </a:spcBef>
            </a:pPr>
            <a:r>
              <a:rPr lang="en-US" sz="1200">
                <a:solidFill>
                  <a:srgbClr val="000000"/>
                </a:solidFill>
                <a:cs typeface="Times New Roman" pitchFamily="18" charset="0"/>
              </a:rPr>
              <a:t>2.	Now that you have printed instructions for tailoring the game, you can make the needed changes to each slide by moving into Slide View.  Simply </a:t>
            </a:r>
            <a:r>
              <a:rPr lang="en-US" sz="1200" u="sng">
                <a:solidFill>
                  <a:srgbClr val="000000"/>
                </a:solidFill>
                <a:cs typeface="Times New Roman" pitchFamily="18" charset="0"/>
              </a:rPr>
              <a:t>double click the blue slide above</a:t>
            </a:r>
            <a:r>
              <a:rPr lang="en-US" sz="1200">
                <a:solidFill>
                  <a:srgbClr val="000000"/>
                </a:solidFill>
                <a:cs typeface="Times New Roman" pitchFamily="18" charset="0"/>
              </a:rPr>
              <a:t>.</a:t>
            </a:r>
          </a:p>
        </p:txBody>
      </p:sp>
      <p:sp>
        <p:nvSpPr>
          <p:cNvPr id="31753" name="Rectangle 14"/>
          <p:cNvSpPr>
            <a:spLocks noChangeArrowheads="1"/>
          </p:cNvSpPr>
          <p:nvPr/>
        </p:nvSpPr>
        <p:spPr bwMode="auto">
          <a:xfrm>
            <a:off x="247650" y="7035800"/>
            <a:ext cx="3621088" cy="2643188"/>
          </a:xfrm>
          <a:prstGeom prst="rect">
            <a:avLst/>
          </a:prstGeom>
          <a:noFill/>
          <a:ln w="9525">
            <a:noFill/>
            <a:miter lim="800000"/>
            <a:headEnd/>
            <a:tailEnd/>
          </a:ln>
        </p:spPr>
        <p:txBody>
          <a:bodyPr/>
          <a:lstStyle/>
          <a:p>
            <a:pPr marL="228600" indent="-228600">
              <a:spcBef>
                <a:spcPct val="30000"/>
              </a:spcBef>
              <a:buFontTx/>
              <a:buAutoNum type="arabicPeriod" startAt="3"/>
            </a:pPr>
            <a:r>
              <a:rPr lang="en-US" sz="1200">
                <a:solidFill>
                  <a:srgbClr val="000000"/>
                </a:solidFill>
                <a:cs typeface="Times New Roman" pitchFamily="18" charset="0"/>
              </a:rPr>
              <a:t>Change Slide 1:</a:t>
            </a:r>
          </a:p>
          <a:p>
            <a:pPr marL="685800" lvl="1" indent="-228600">
              <a:spcBef>
                <a:spcPct val="30000"/>
              </a:spcBef>
              <a:buFontTx/>
              <a:buChar char="•"/>
            </a:pPr>
            <a:r>
              <a:rPr lang="en-US" sz="1200">
                <a:solidFill>
                  <a:srgbClr val="000000"/>
                </a:solidFill>
                <a:cs typeface="Times New Roman" pitchFamily="18" charset="0"/>
              </a:rPr>
              <a:t>Double click on the word </a:t>
            </a:r>
            <a:r>
              <a:rPr lang="en-US" sz="1200">
                <a:solidFill>
                  <a:srgbClr val="FF0000"/>
                </a:solidFill>
                <a:cs typeface="Times New Roman" pitchFamily="18" charset="0"/>
              </a:rPr>
              <a:t>Subject</a:t>
            </a:r>
            <a:r>
              <a:rPr lang="en-US" sz="1200">
                <a:solidFill>
                  <a:srgbClr val="000000"/>
                </a:solidFill>
                <a:cs typeface="Times New Roman" pitchFamily="18" charset="0"/>
              </a:rPr>
              <a:t>, and type in the subject you want in its place (e.g., Math).</a:t>
            </a:r>
          </a:p>
          <a:p>
            <a:pPr marL="685800" lvl="1" indent="-228600">
              <a:spcBef>
                <a:spcPct val="30000"/>
              </a:spcBef>
              <a:buFontTx/>
              <a:buChar char="•"/>
            </a:pPr>
            <a:r>
              <a:rPr lang="en-US" sz="1200">
                <a:solidFill>
                  <a:srgbClr val="000000"/>
                </a:solidFill>
                <a:cs typeface="Times New Roman" pitchFamily="18" charset="0"/>
              </a:rPr>
              <a:t>Double click on the word </a:t>
            </a:r>
            <a:r>
              <a:rPr lang="en-US" sz="1200">
                <a:solidFill>
                  <a:srgbClr val="FF0000"/>
                </a:solidFill>
                <a:cs typeface="Times New Roman" pitchFamily="18" charset="0"/>
              </a:rPr>
              <a:t>Teacher</a:t>
            </a:r>
            <a:r>
              <a:rPr lang="en-US" sz="1200">
                <a:solidFill>
                  <a:srgbClr val="000000"/>
                </a:solidFill>
                <a:cs typeface="Times New Roman" pitchFamily="18" charset="0"/>
              </a:rPr>
              <a:t> in the bottom right of the slide, and type over it with your name (e.g., Mr. Link).</a:t>
            </a:r>
          </a:p>
          <a:p>
            <a:pPr marL="685800" lvl="1" indent="-228600">
              <a:spcBef>
                <a:spcPct val="30000"/>
              </a:spcBef>
            </a:pPr>
            <a:r>
              <a:rPr lang="en-US" sz="1200">
                <a:solidFill>
                  <a:srgbClr val="000000"/>
                </a:solidFill>
                <a:cs typeface="Times New Roman" pitchFamily="18" charset="0"/>
              </a:rPr>
              <a:t>	After doing this, the new slide will look something like this:</a:t>
            </a:r>
          </a:p>
          <a:p>
            <a:pPr marL="228600" indent="-228600">
              <a:spcBef>
                <a:spcPct val="30000"/>
              </a:spcBef>
            </a:pPr>
            <a:endParaRPr lang="en-US" sz="600">
              <a:solidFill>
                <a:srgbClr val="000000"/>
              </a:solidFill>
              <a:cs typeface="Times New Roman" pitchFamily="18" charset="0"/>
            </a:endParaRPr>
          </a:p>
          <a:p>
            <a:pPr marL="228600" indent="-228600">
              <a:spcBef>
                <a:spcPct val="30000"/>
              </a:spcBef>
            </a:pPr>
            <a:r>
              <a:rPr lang="en-US" sz="1200">
                <a:solidFill>
                  <a:srgbClr val="000000"/>
                </a:solidFill>
                <a:cs typeface="Times New Roman" pitchFamily="18" charset="0"/>
              </a:rPr>
              <a:t>4.	Go on to the next slide.</a:t>
            </a:r>
          </a:p>
        </p:txBody>
      </p:sp>
      <p:pic>
        <p:nvPicPr>
          <p:cNvPr id="31754" name="Picture 16"/>
          <p:cNvPicPr>
            <a:picLocks noChangeAspect="1" noChangeArrowheads="1"/>
          </p:cNvPicPr>
          <p:nvPr/>
        </p:nvPicPr>
        <p:blipFill>
          <a:blip r:embed="rId4"/>
          <a:srcRect/>
          <a:stretch>
            <a:fillRect/>
          </a:stretch>
        </p:blipFill>
        <p:spPr bwMode="auto">
          <a:xfrm>
            <a:off x="3913188" y="7004050"/>
            <a:ext cx="2770187" cy="2260600"/>
          </a:xfrm>
          <a:prstGeom prst="rect">
            <a:avLst/>
          </a:prstGeom>
          <a:noFill/>
          <a:ln w="9525">
            <a:noFill/>
            <a:miter lim="800000"/>
            <a:headEnd/>
            <a:tailEnd/>
          </a:ln>
        </p:spPr>
      </p:pic>
      <p:sp>
        <p:nvSpPr>
          <p:cNvPr id="31755" name="Line 17"/>
          <p:cNvSpPr>
            <a:spLocks noChangeShapeType="1"/>
          </p:cNvSpPr>
          <p:nvPr/>
        </p:nvSpPr>
        <p:spPr bwMode="auto">
          <a:xfrm>
            <a:off x="2486025" y="8983663"/>
            <a:ext cx="1352550" cy="0"/>
          </a:xfrm>
          <a:prstGeom prst="line">
            <a:avLst/>
          </a:prstGeom>
          <a:noFill/>
          <a:ln w="9525">
            <a:solidFill>
              <a:schemeClr val="tx1"/>
            </a:solidFill>
            <a:round/>
            <a:headEnd/>
            <a:tailEnd type="triangle" w="med" len="med"/>
          </a:ln>
        </p:spPr>
        <p:txBody>
          <a:bodyPr/>
          <a:lstStyle/>
          <a:p>
            <a:endParaRPr lang="ru-RU"/>
          </a:p>
        </p:txBody>
      </p:sp>
      <p:sp>
        <p:nvSpPr>
          <p:cNvPr id="31756" name="Line 18"/>
          <p:cNvSpPr>
            <a:spLocks noChangeShapeType="1"/>
          </p:cNvSpPr>
          <p:nvPr/>
        </p:nvSpPr>
        <p:spPr bwMode="auto">
          <a:xfrm flipV="1">
            <a:off x="1885950" y="7658100"/>
            <a:ext cx="2838450" cy="206375"/>
          </a:xfrm>
          <a:prstGeom prst="line">
            <a:avLst/>
          </a:prstGeom>
          <a:noFill/>
          <a:ln w="9525">
            <a:solidFill>
              <a:srgbClr val="FF0000"/>
            </a:solidFill>
            <a:round/>
            <a:headEnd/>
            <a:tailEnd type="triangle" w="med" len="med"/>
          </a:ln>
        </p:spPr>
        <p:txBody>
          <a:bodyPr/>
          <a:lstStyle/>
          <a:p>
            <a:endParaRPr lang="ru-RU"/>
          </a:p>
        </p:txBody>
      </p:sp>
      <p:sp>
        <p:nvSpPr>
          <p:cNvPr id="31757" name="Line 19"/>
          <p:cNvSpPr>
            <a:spLocks noChangeShapeType="1"/>
          </p:cNvSpPr>
          <p:nvPr/>
        </p:nvSpPr>
        <p:spPr bwMode="auto">
          <a:xfrm>
            <a:off x="3219450" y="8548688"/>
            <a:ext cx="2714625" cy="423862"/>
          </a:xfrm>
          <a:prstGeom prst="line">
            <a:avLst/>
          </a:prstGeom>
          <a:noFill/>
          <a:ln w="9525">
            <a:solidFill>
              <a:srgbClr val="FF0000"/>
            </a:solidFill>
            <a:round/>
            <a:headEnd/>
            <a:tailEnd type="triangle" w="med" len="med"/>
          </a:ln>
        </p:spPr>
        <p:txBody>
          <a:bodyPr/>
          <a:lstStyle/>
          <a:p>
            <a:endParaRPr lang="ru-RU"/>
          </a:p>
        </p:txBody>
      </p:sp>
      <p:sp>
        <p:nvSpPr>
          <p:cNvPr id="31758" name="Text Box 20"/>
          <p:cNvSpPr txBox="1">
            <a:spLocks noChangeArrowheads="1"/>
          </p:cNvSpPr>
          <p:nvPr/>
        </p:nvSpPr>
        <p:spPr bwMode="auto">
          <a:xfrm>
            <a:off x="254000" y="2281238"/>
            <a:ext cx="6332538" cy="862012"/>
          </a:xfrm>
          <a:prstGeom prst="rect">
            <a:avLst/>
          </a:prstGeom>
          <a:noFill/>
          <a:ln w="9525">
            <a:solidFill>
              <a:schemeClr val="tx1"/>
            </a:solidFill>
            <a:miter lim="800000"/>
            <a:headEnd/>
            <a:tailEnd/>
          </a:ln>
        </p:spPr>
        <p:txBody>
          <a:bodyPr>
            <a:spAutoFit/>
          </a:bodyPr>
          <a:lstStyle/>
          <a:p>
            <a:r>
              <a:rPr lang="en-US" sz="1400" b="1">
                <a:solidFill>
                  <a:srgbClr val="000000"/>
                </a:solidFill>
              </a:rPr>
              <a:t>Slide 1-Title</a:t>
            </a:r>
          </a:p>
          <a:p>
            <a:r>
              <a:rPr lang="en-US" sz="1200">
                <a:solidFill>
                  <a:srgbClr val="000000"/>
                </a:solidFill>
              </a:rPr>
              <a:t>This slide begins the game.  When you first start the presentation, the screen appears all blue.  When you click the mouse button, the Jeopardy theme song plays, and the title and “Hosted by” text slowly move into place.</a:t>
            </a:r>
          </a:p>
        </p:txBody>
      </p:sp>
      <p:sp>
        <p:nvSpPr>
          <p:cNvPr id="31759" name="Text Box 22"/>
          <p:cNvSpPr txBox="1">
            <a:spLocks noChangeArrowheads="1"/>
          </p:cNvSpPr>
          <p:nvPr/>
        </p:nvSpPr>
        <p:spPr bwMode="auto">
          <a:xfrm>
            <a:off x="247650" y="3394075"/>
            <a:ext cx="3448050" cy="276225"/>
          </a:xfrm>
          <a:prstGeom prst="rect">
            <a:avLst/>
          </a:prstGeom>
          <a:noFill/>
          <a:ln w="9525">
            <a:noFill/>
            <a:miter lim="800000"/>
            <a:headEnd/>
            <a:tailEnd/>
          </a:ln>
        </p:spPr>
        <p:txBody>
          <a:bodyPr wrap="none">
            <a:spAutoFit/>
          </a:bodyPr>
          <a:lstStyle/>
          <a:p>
            <a:r>
              <a:rPr lang="en-US" sz="1200" b="1">
                <a:solidFill>
                  <a:srgbClr val="000000"/>
                </a:solidFill>
              </a:rPr>
              <a:t>To tailor this slide, follow these instructions:</a:t>
            </a:r>
          </a:p>
        </p:txBody>
      </p:sp>
      <p:pic>
        <p:nvPicPr>
          <p:cNvPr id="31760" name="Picture 25" descr="Picture1-web"/>
          <p:cNvPicPr>
            <a:picLocks noChangeAspect="1" noChangeArrowheads="1"/>
          </p:cNvPicPr>
          <p:nvPr/>
        </p:nvPicPr>
        <p:blipFill>
          <a:blip r:embed="rId5"/>
          <a:srcRect/>
          <a:stretch>
            <a:fillRect/>
          </a:stretch>
        </p:blipFill>
        <p:spPr bwMode="auto">
          <a:xfrm>
            <a:off x="2844800" y="209550"/>
            <a:ext cx="698500" cy="673100"/>
          </a:xfrm>
          <a:prstGeom prst="rect">
            <a:avLst/>
          </a:prstGeom>
          <a:noFill/>
          <a:ln w="9525">
            <a:noFill/>
            <a:miter lim="800000"/>
            <a:headEnd/>
            <a:tailEnd/>
          </a:ln>
        </p:spPr>
      </p:pic>
      <p:sp>
        <p:nvSpPr>
          <p:cNvPr id="31761" name="Line 26"/>
          <p:cNvSpPr>
            <a:spLocks noChangeShapeType="1"/>
          </p:cNvSpPr>
          <p:nvPr/>
        </p:nvSpPr>
        <p:spPr bwMode="auto">
          <a:xfrm>
            <a:off x="1689100" y="5899150"/>
            <a:ext cx="3848100" cy="442913"/>
          </a:xfrm>
          <a:prstGeom prst="line">
            <a:avLst/>
          </a:prstGeom>
          <a:noFill/>
          <a:ln w="9525">
            <a:solidFill>
              <a:srgbClr val="FF0000"/>
            </a:solidFill>
            <a:round/>
            <a:headEnd/>
            <a:tailEnd type="triangle" w="med" len="med"/>
          </a:ln>
        </p:spPr>
        <p:txBody>
          <a:bodyPr/>
          <a:lstStyle/>
          <a:p>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ectangle 12"/>
          <p:cNvSpPr/>
          <p:nvPr/>
        </p:nvSpPr>
        <p:spPr>
          <a:xfrm>
            <a:off x="0" y="2652713"/>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2" name="Title 1"/>
          <p:cNvSpPr>
            <a:spLocks noGrp="1"/>
          </p:cNvSpPr>
          <p:nvPr>
            <p:ph type="ctrTitle"/>
          </p:nvPr>
        </p:nvSpPr>
        <p:spPr>
          <a:xfrm>
            <a:off x="817581" y="3132290"/>
            <a:ext cx="7175351" cy="1793167"/>
          </a:xfrm>
          <a:effectLst/>
        </p:spPr>
        <p:txBody>
          <a:bodyPr/>
          <a:lstStyle>
            <a:lvl1pPr marL="640080" indent="-457200" algn="l">
              <a:defRPr sz="5400"/>
            </a:lvl1pPr>
          </a:lstStyle>
          <a:p>
            <a:r>
              <a:rPr lang="ru-RU" smtClean="0"/>
              <a:t>Образец заголовка</a:t>
            </a:r>
            <a:endParaRPr lang="en-US" dirty="0"/>
          </a:p>
        </p:txBody>
      </p:sp>
      <p:sp>
        <p:nvSpPr>
          <p:cNvPr id="8" name="Date Placeholder 3"/>
          <p:cNvSpPr>
            <a:spLocks noGrp="1"/>
          </p:cNvSpPr>
          <p:nvPr>
            <p:ph type="dt" sz="half" idx="10"/>
          </p:nvPr>
        </p:nvSpPr>
        <p:spPr/>
        <p:txBody>
          <a:bodyPr/>
          <a:lstStyle>
            <a:lvl1pPr fontAlgn="auto">
              <a:spcBef>
                <a:spcPts val="0"/>
              </a:spcBef>
              <a:spcAft>
                <a:spcPts val="0"/>
              </a:spcAft>
              <a:defRPr>
                <a:latin typeface="+mn-lt"/>
              </a:defRPr>
            </a:lvl1pPr>
          </a:lstStyle>
          <a:p>
            <a:pPr>
              <a:defRPr/>
            </a:pPr>
            <a:fld id="{6B3402B7-8547-48E4-9B38-B30A0EA22548}" type="datetimeFigureOut">
              <a:rPr lang="en-US"/>
              <a:pPr>
                <a:defRPr/>
              </a:pPr>
              <a:t>10/7/2020</a:t>
            </a:fld>
            <a:endParaRPr lang="en-US"/>
          </a:p>
        </p:txBody>
      </p:sp>
      <p:sp>
        <p:nvSpPr>
          <p:cNvPr id="9" name="Footer Placeholder 4"/>
          <p:cNvSpPr>
            <a:spLocks noGrp="1"/>
          </p:cNvSpPr>
          <p:nvPr>
            <p:ph type="ftr" sz="quarter" idx="11"/>
          </p:nvPr>
        </p:nvSpPr>
        <p:spPr/>
        <p:txBody>
          <a:bodyPr/>
          <a:lstStyle>
            <a:lvl1pPr fontAlgn="auto">
              <a:spcBef>
                <a:spcPts val="0"/>
              </a:spcBef>
              <a:spcAft>
                <a:spcPts val="0"/>
              </a:spcAft>
              <a:defRPr>
                <a:latin typeface="+mn-lt"/>
              </a:defRPr>
            </a:lvl1pPr>
          </a:lstStyle>
          <a:p>
            <a:pPr>
              <a:defRPr/>
            </a:pPr>
            <a:endParaRPr lang="en-US"/>
          </a:p>
        </p:txBody>
      </p:sp>
      <p:sp>
        <p:nvSpPr>
          <p:cNvPr id="10" name="Slide Number Placeholder 5"/>
          <p:cNvSpPr>
            <a:spLocks noGrp="1"/>
          </p:cNvSpPr>
          <p:nvPr>
            <p:ph type="sldNum" sz="quarter" idx="12"/>
          </p:nvPr>
        </p:nvSpPr>
        <p:spPr/>
        <p:txBody>
          <a:bodyPr/>
          <a:lstStyle>
            <a:lvl1pPr fontAlgn="auto">
              <a:spcBef>
                <a:spcPts val="0"/>
              </a:spcBef>
              <a:spcAft>
                <a:spcPts val="0"/>
              </a:spcAft>
              <a:defRPr>
                <a:latin typeface="+mn-lt"/>
              </a:defRPr>
            </a:lvl1pPr>
          </a:lstStyle>
          <a:p>
            <a:pPr>
              <a:defRPr/>
            </a:pPr>
            <a:fld id="{60A76C23-3805-492B-90E2-CB4703BC3D01}"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lvl1pPr fontAlgn="auto">
              <a:spcBef>
                <a:spcPts val="0"/>
              </a:spcBef>
              <a:spcAft>
                <a:spcPts val="0"/>
              </a:spcAft>
              <a:defRPr>
                <a:latin typeface="+mn-lt"/>
              </a:defRPr>
            </a:lvl1pPr>
          </a:lstStyle>
          <a:p>
            <a:pPr>
              <a:defRPr/>
            </a:pPr>
            <a:fld id="{95D2B011-9C38-4B49-821C-F0B44AF70E9B}" type="datetimeFigureOut">
              <a:rPr lang="en-US"/>
              <a:pPr>
                <a:defRPr/>
              </a:pPr>
              <a:t>10/7/2020</a:t>
            </a:fld>
            <a:endParaRPr lang="en-US"/>
          </a:p>
        </p:txBody>
      </p:sp>
      <p:sp>
        <p:nvSpPr>
          <p:cNvPr id="5" name="Footer Placeholder 4"/>
          <p:cNvSpPr>
            <a:spLocks noGrp="1"/>
          </p:cNvSpPr>
          <p:nvPr>
            <p:ph type="ftr" sz="quarter" idx="11"/>
          </p:nvPr>
        </p:nvSpPr>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p:txBody>
          <a:bodyPr/>
          <a:lstStyle>
            <a:lvl1pPr fontAlgn="auto">
              <a:spcBef>
                <a:spcPts val="0"/>
              </a:spcBef>
              <a:spcAft>
                <a:spcPts val="0"/>
              </a:spcAft>
              <a:defRPr>
                <a:latin typeface="+mn-lt"/>
              </a:defRPr>
            </a:lvl1pPr>
          </a:lstStyle>
          <a:p>
            <a:pPr>
              <a:defRPr/>
            </a:pPr>
            <a:fld id="{D0CF0B8E-8C3D-49DE-8039-D8EEB6418948}"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fontAlgn="auto">
              <a:spcBef>
                <a:spcPts val="0"/>
              </a:spcBef>
              <a:spcAft>
                <a:spcPts val="0"/>
              </a:spcAft>
              <a:defRPr>
                <a:latin typeface="+mn-lt"/>
              </a:defRPr>
            </a:lvl1pPr>
          </a:lstStyle>
          <a:p>
            <a:pPr>
              <a:defRPr/>
            </a:pPr>
            <a:fld id="{9DB24BDE-0934-4426-9323-ECBF923784DD}" type="datetimeFigureOut">
              <a:rPr lang="en-US"/>
              <a:pPr>
                <a:defRPr/>
              </a:pPr>
              <a:t>10/7/2020</a:t>
            </a:fld>
            <a:endParaRPr lang="en-US"/>
          </a:p>
        </p:txBody>
      </p:sp>
      <p:sp>
        <p:nvSpPr>
          <p:cNvPr id="5" name="Footer Placeholder 4"/>
          <p:cNvSpPr>
            <a:spLocks noGrp="1"/>
          </p:cNvSpPr>
          <p:nvPr>
            <p:ph type="ftr" sz="quarter" idx="11"/>
          </p:nvPr>
        </p:nvSpPr>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p:txBody>
          <a:bodyPr/>
          <a:lstStyle>
            <a:lvl1pPr fontAlgn="auto">
              <a:spcBef>
                <a:spcPts val="0"/>
              </a:spcBef>
              <a:spcAft>
                <a:spcPts val="0"/>
              </a:spcAft>
              <a:defRPr>
                <a:latin typeface="+mn-lt"/>
              </a:defRPr>
            </a:lvl1pPr>
          </a:lstStyle>
          <a:p>
            <a:pPr>
              <a:defRPr/>
            </a:pPr>
            <a:fld id="{440E78F0-188B-4E6D-92B7-CA7578B57F17}"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4"/>
          </p:nvPr>
        </p:nvSpPr>
        <p:spPr/>
        <p:txBody>
          <a:bodyPr/>
          <a:lstStyle>
            <a:lvl1pPr fontAlgn="auto">
              <a:spcBef>
                <a:spcPts val="0"/>
              </a:spcBef>
              <a:spcAft>
                <a:spcPts val="0"/>
              </a:spcAft>
              <a:defRPr>
                <a:latin typeface="+mn-lt"/>
              </a:defRPr>
            </a:lvl1pPr>
          </a:lstStyle>
          <a:p>
            <a:pPr>
              <a:defRPr/>
            </a:pPr>
            <a:fld id="{EC6F338D-921B-4FA3-BF26-B44733EA02E9}" type="datetimeFigureOut">
              <a:rPr lang="en-US"/>
              <a:pPr>
                <a:defRPr/>
              </a:pPr>
              <a:t>10/7/2020</a:t>
            </a:fld>
            <a:endParaRPr lang="en-US"/>
          </a:p>
        </p:txBody>
      </p:sp>
      <p:sp>
        <p:nvSpPr>
          <p:cNvPr id="5" name="Footer Placeholder 4"/>
          <p:cNvSpPr>
            <a:spLocks noGrp="1"/>
          </p:cNvSpPr>
          <p:nvPr>
            <p:ph type="ftr" sz="quarter" idx="15"/>
          </p:nvPr>
        </p:nvSpPr>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6"/>
          </p:nvPr>
        </p:nvSpPr>
        <p:spPr/>
        <p:txBody>
          <a:bodyPr/>
          <a:lstStyle>
            <a:lvl1pPr fontAlgn="auto">
              <a:spcBef>
                <a:spcPts val="0"/>
              </a:spcBef>
              <a:spcAft>
                <a:spcPts val="0"/>
              </a:spcAft>
              <a:defRPr>
                <a:latin typeface="+mn-lt"/>
              </a:defRPr>
            </a:lvl1pPr>
          </a:lstStyle>
          <a:p>
            <a:pPr>
              <a:defRPr/>
            </a:pPr>
            <a:fld id="{FDA75C06-9C7A-4F47-86A8-EABAD5831C0A}"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ectangle 8"/>
          <p:cNvSpPr/>
          <p:nvPr/>
        </p:nvSpPr>
        <p:spPr>
          <a:xfrm>
            <a:off x="0" y="2652713"/>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8" name="Date Placeholder 3"/>
          <p:cNvSpPr>
            <a:spLocks noGrp="1"/>
          </p:cNvSpPr>
          <p:nvPr>
            <p:ph type="dt" sz="half" idx="10"/>
          </p:nvPr>
        </p:nvSpPr>
        <p:spPr/>
        <p:txBody>
          <a:bodyPr/>
          <a:lstStyle>
            <a:lvl1pPr fontAlgn="auto">
              <a:spcBef>
                <a:spcPts val="0"/>
              </a:spcBef>
              <a:spcAft>
                <a:spcPts val="0"/>
              </a:spcAft>
              <a:defRPr>
                <a:latin typeface="+mn-lt"/>
              </a:defRPr>
            </a:lvl1pPr>
          </a:lstStyle>
          <a:p>
            <a:pPr>
              <a:defRPr/>
            </a:pPr>
            <a:fld id="{5168D977-C408-4F21-9340-8CFB57E67EC2}" type="datetimeFigureOut">
              <a:rPr lang="en-US"/>
              <a:pPr>
                <a:defRPr/>
              </a:pPr>
              <a:t>10/7/2020</a:t>
            </a:fld>
            <a:endParaRPr lang="en-US"/>
          </a:p>
        </p:txBody>
      </p:sp>
      <p:sp>
        <p:nvSpPr>
          <p:cNvPr id="9" name="Footer Placeholder 4"/>
          <p:cNvSpPr>
            <a:spLocks noGrp="1"/>
          </p:cNvSpPr>
          <p:nvPr>
            <p:ph type="ftr" sz="quarter" idx="11"/>
          </p:nvPr>
        </p:nvSpPr>
        <p:spPr/>
        <p:txBody>
          <a:bodyPr/>
          <a:lstStyle>
            <a:lvl1pPr fontAlgn="auto">
              <a:spcBef>
                <a:spcPts val="0"/>
              </a:spcBef>
              <a:spcAft>
                <a:spcPts val="0"/>
              </a:spcAft>
              <a:defRPr>
                <a:latin typeface="+mn-lt"/>
              </a:defRPr>
            </a:lvl1pPr>
          </a:lstStyle>
          <a:p>
            <a:pPr>
              <a:defRPr/>
            </a:pPr>
            <a:endParaRPr lang="en-US"/>
          </a:p>
        </p:txBody>
      </p:sp>
      <p:sp>
        <p:nvSpPr>
          <p:cNvPr id="10" name="Slide Number Placeholder 5"/>
          <p:cNvSpPr>
            <a:spLocks noGrp="1"/>
          </p:cNvSpPr>
          <p:nvPr>
            <p:ph type="sldNum" sz="quarter" idx="12"/>
          </p:nvPr>
        </p:nvSpPr>
        <p:spPr/>
        <p:txBody>
          <a:bodyPr/>
          <a:lstStyle>
            <a:lvl1pPr fontAlgn="auto">
              <a:spcBef>
                <a:spcPts val="0"/>
              </a:spcBef>
              <a:spcAft>
                <a:spcPts val="0"/>
              </a:spcAft>
              <a:defRPr>
                <a:latin typeface="+mn-lt"/>
              </a:defRPr>
            </a:lvl1pPr>
          </a:lstStyle>
          <a:p>
            <a:pPr>
              <a:defRPr/>
            </a:pPr>
            <a:fld id="{445EC75F-5313-4DCB-9683-B3223EB97AB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Date Placeholder 4"/>
          <p:cNvSpPr>
            <a:spLocks noGrp="1"/>
          </p:cNvSpPr>
          <p:nvPr>
            <p:ph type="dt" sz="half" idx="15"/>
          </p:nvPr>
        </p:nvSpPr>
        <p:spPr/>
        <p:txBody>
          <a:bodyPr/>
          <a:lstStyle>
            <a:lvl1pPr fontAlgn="auto">
              <a:spcBef>
                <a:spcPts val="0"/>
              </a:spcBef>
              <a:spcAft>
                <a:spcPts val="0"/>
              </a:spcAft>
              <a:defRPr>
                <a:latin typeface="+mn-lt"/>
              </a:defRPr>
            </a:lvl1pPr>
          </a:lstStyle>
          <a:p>
            <a:pPr>
              <a:defRPr/>
            </a:pPr>
            <a:fld id="{2A356A7F-C770-4F81-BBB5-517A6C0AB761}" type="datetimeFigureOut">
              <a:rPr lang="en-US"/>
              <a:pPr>
                <a:defRPr/>
              </a:pPr>
              <a:t>10/7/2020</a:t>
            </a:fld>
            <a:endParaRPr lang="en-US"/>
          </a:p>
        </p:txBody>
      </p:sp>
      <p:sp>
        <p:nvSpPr>
          <p:cNvPr id="6" name="Footer Placeholder 5"/>
          <p:cNvSpPr>
            <a:spLocks noGrp="1"/>
          </p:cNvSpPr>
          <p:nvPr>
            <p:ph type="ftr" sz="quarter" idx="16"/>
          </p:nvPr>
        </p:nvSpPr>
        <p:spPr/>
        <p:txBody>
          <a:bodyPr/>
          <a:lstStyle>
            <a:lvl1pPr fontAlgn="auto">
              <a:spcBef>
                <a:spcPts val="0"/>
              </a:spcBef>
              <a:spcAft>
                <a:spcPts val="0"/>
              </a:spcAft>
              <a:defRPr>
                <a:latin typeface="+mn-lt"/>
              </a:defRPr>
            </a:lvl1pPr>
          </a:lstStyle>
          <a:p>
            <a:pPr>
              <a:defRPr/>
            </a:pPr>
            <a:endParaRPr lang="en-US"/>
          </a:p>
        </p:txBody>
      </p:sp>
      <p:sp>
        <p:nvSpPr>
          <p:cNvPr id="7" name="Slide Number Placeholder 6"/>
          <p:cNvSpPr>
            <a:spLocks noGrp="1"/>
          </p:cNvSpPr>
          <p:nvPr>
            <p:ph type="sldNum" sz="quarter" idx="17"/>
          </p:nvPr>
        </p:nvSpPr>
        <p:spPr/>
        <p:txBody>
          <a:bodyPr/>
          <a:lstStyle>
            <a:lvl1pPr fontAlgn="auto">
              <a:spcBef>
                <a:spcPts val="0"/>
              </a:spcBef>
              <a:spcAft>
                <a:spcPts val="0"/>
              </a:spcAft>
              <a:defRPr>
                <a:latin typeface="+mn-lt"/>
              </a:defRPr>
            </a:lvl1pPr>
          </a:lstStyle>
          <a:p>
            <a:pPr>
              <a:defRPr/>
            </a:pPr>
            <a:fld id="{A7228F9A-DD3B-43CC-98D3-19754207484B}"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0" name="Title 9"/>
          <p:cNvSpPr>
            <a:spLocks noGrp="1"/>
          </p:cNvSpPr>
          <p:nvPr>
            <p:ph type="title"/>
          </p:nvPr>
        </p:nvSpPr>
        <p:spPr/>
        <p:txBody>
          <a:bodyPr/>
          <a:lstStyle/>
          <a:p>
            <a:r>
              <a:rPr lang="ru-RU" smtClean="0"/>
              <a:t>Образец заголовка</a:t>
            </a:r>
            <a:endParaRPr lang="en-US" dirty="0"/>
          </a:p>
        </p:txBody>
      </p:sp>
      <p:sp>
        <p:nvSpPr>
          <p:cNvPr id="7" name="Date Placeholder 6"/>
          <p:cNvSpPr>
            <a:spLocks noGrp="1"/>
          </p:cNvSpPr>
          <p:nvPr>
            <p:ph type="dt" sz="half" idx="10"/>
          </p:nvPr>
        </p:nvSpPr>
        <p:spPr/>
        <p:txBody>
          <a:bodyPr/>
          <a:lstStyle>
            <a:lvl1pPr fontAlgn="auto">
              <a:spcBef>
                <a:spcPts val="0"/>
              </a:spcBef>
              <a:spcAft>
                <a:spcPts val="0"/>
              </a:spcAft>
              <a:defRPr>
                <a:latin typeface="+mn-lt"/>
              </a:defRPr>
            </a:lvl1pPr>
          </a:lstStyle>
          <a:p>
            <a:pPr>
              <a:defRPr/>
            </a:pPr>
            <a:fld id="{65F29DCE-2BCD-4B4C-8D63-C99B5D7CE51A}" type="datetimeFigureOut">
              <a:rPr lang="en-US"/>
              <a:pPr>
                <a:defRPr/>
              </a:pPr>
              <a:t>10/7/2020</a:t>
            </a:fld>
            <a:endParaRPr lang="en-US"/>
          </a:p>
        </p:txBody>
      </p:sp>
      <p:sp>
        <p:nvSpPr>
          <p:cNvPr id="8" name="Footer Placeholder 7"/>
          <p:cNvSpPr>
            <a:spLocks noGrp="1"/>
          </p:cNvSpPr>
          <p:nvPr>
            <p:ph type="ftr" sz="quarter" idx="11"/>
          </p:nvPr>
        </p:nvSpPr>
        <p:spPr/>
        <p:txBody>
          <a:bodyPr/>
          <a:lstStyle>
            <a:lvl1pPr fontAlgn="auto">
              <a:spcBef>
                <a:spcPts val="0"/>
              </a:spcBef>
              <a:spcAft>
                <a:spcPts val="0"/>
              </a:spcAft>
              <a:defRPr>
                <a:latin typeface="+mn-lt"/>
              </a:defRPr>
            </a:lvl1pPr>
          </a:lstStyle>
          <a:p>
            <a:pPr>
              <a:defRPr/>
            </a:pPr>
            <a:endParaRPr lang="en-US"/>
          </a:p>
        </p:txBody>
      </p:sp>
      <p:sp>
        <p:nvSpPr>
          <p:cNvPr id="9" name="Slide Number Placeholder 8"/>
          <p:cNvSpPr>
            <a:spLocks noGrp="1"/>
          </p:cNvSpPr>
          <p:nvPr>
            <p:ph type="sldNum" sz="quarter" idx="12"/>
          </p:nvPr>
        </p:nvSpPr>
        <p:spPr/>
        <p:txBody>
          <a:bodyPr/>
          <a:lstStyle>
            <a:lvl1pPr fontAlgn="auto">
              <a:spcBef>
                <a:spcPts val="0"/>
              </a:spcBef>
              <a:spcAft>
                <a:spcPts val="0"/>
              </a:spcAft>
              <a:defRPr>
                <a:latin typeface="+mn-lt"/>
              </a:defRPr>
            </a:lvl1pPr>
          </a:lstStyle>
          <a:p>
            <a:pPr>
              <a:defRPr/>
            </a:pPr>
            <a:fld id="{7280F244-822E-4611-B090-E8763C863373}"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lvl1pPr fontAlgn="auto">
              <a:spcBef>
                <a:spcPts val="0"/>
              </a:spcBef>
              <a:spcAft>
                <a:spcPts val="0"/>
              </a:spcAft>
              <a:defRPr>
                <a:latin typeface="+mn-lt"/>
              </a:defRPr>
            </a:lvl1pPr>
          </a:lstStyle>
          <a:p>
            <a:pPr>
              <a:defRPr/>
            </a:pPr>
            <a:fld id="{6263391D-873C-4C7F-A043-0F864E7FC12B}" type="datetimeFigureOut">
              <a:rPr lang="en-US"/>
              <a:pPr>
                <a:defRPr/>
              </a:pPr>
              <a:t>10/7/2020</a:t>
            </a:fld>
            <a:endParaRPr lang="en-US"/>
          </a:p>
        </p:txBody>
      </p:sp>
      <p:sp>
        <p:nvSpPr>
          <p:cNvPr id="4" name="Footer Placeholder 3"/>
          <p:cNvSpPr>
            <a:spLocks noGrp="1"/>
          </p:cNvSpPr>
          <p:nvPr>
            <p:ph type="ftr" sz="quarter" idx="11"/>
          </p:nvPr>
        </p:nvSpPr>
        <p:spPr/>
        <p:txBody>
          <a:bodyPr/>
          <a:lstStyle>
            <a:lvl1pPr fontAlgn="auto">
              <a:spcBef>
                <a:spcPts val="0"/>
              </a:spcBef>
              <a:spcAft>
                <a:spcPts val="0"/>
              </a:spcAft>
              <a:defRPr>
                <a:latin typeface="+mn-lt"/>
              </a:defRPr>
            </a:lvl1pPr>
          </a:lstStyle>
          <a:p>
            <a:pPr>
              <a:defRPr/>
            </a:pPr>
            <a:endParaRPr lang="en-US"/>
          </a:p>
        </p:txBody>
      </p:sp>
      <p:sp>
        <p:nvSpPr>
          <p:cNvPr id="5" name="Slide Number Placeholder 4"/>
          <p:cNvSpPr>
            <a:spLocks noGrp="1"/>
          </p:cNvSpPr>
          <p:nvPr>
            <p:ph type="sldNum" sz="quarter" idx="12"/>
          </p:nvPr>
        </p:nvSpPr>
        <p:spPr/>
        <p:txBody>
          <a:bodyPr/>
          <a:lstStyle>
            <a:lvl1pPr fontAlgn="auto">
              <a:spcBef>
                <a:spcPts val="0"/>
              </a:spcBef>
              <a:spcAft>
                <a:spcPts val="0"/>
              </a:spcAft>
              <a:defRPr>
                <a:latin typeface="+mn-lt"/>
              </a:defRPr>
            </a:lvl1pPr>
          </a:lstStyle>
          <a:p>
            <a:pPr>
              <a:defRPr/>
            </a:pPr>
            <a:fld id="{9335864C-F80A-4A09-ADE8-471E491B7DB2}"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fontAlgn="auto">
              <a:spcBef>
                <a:spcPts val="0"/>
              </a:spcBef>
              <a:spcAft>
                <a:spcPts val="0"/>
              </a:spcAft>
              <a:defRPr>
                <a:latin typeface="+mn-lt"/>
              </a:defRPr>
            </a:lvl1pPr>
          </a:lstStyle>
          <a:p>
            <a:pPr>
              <a:defRPr/>
            </a:pPr>
            <a:fld id="{71AEE279-4747-433F-945C-C0E7E0DA7AEB}" type="datetimeFigureOut">
              <a:rPr lang="en-US"/>
              <a:pPr>
                <a:defRPr/>
              </a:pPr>
              <a:t>10/7/2020</a:t>
            </a:fld>
            <a:endParaRPr lang="en-US"/>
          </a:p>
        </p:txBody>
      </p:sp>
      <p:sp>
        <p:nvSpPr>
          <p:cNvPr id="3" name="Footer Placeholder 2"/>
          <p:cNvSpPr>
            <a:spLocks noGrp="1"/>
          </p:cNvSpPr>
          <p:nvPr>
            <p:ph type="ftr" sz="quarter" idx="11"/>
          </p:nvPr>
        </p:nvSpPr>
        <p:spPr/>
        <p:txBody>
          <a:bodyPr/>
          <a:lstStyle>
            <a:lvl1pPr fontAlgn="auto">
              <a:spcBef>
                <a:spcPts val="0"/>
              </a:spcBef>
              <a:spcAft>
                <a:spcPts val="0"/>
              </a:spcAft>
              <a:defRPr>
                <a:latin typeface="+mn-lt"/>
              </a:defRPr>
            </a:lvl1pPr>
          </a:lstStyle>
          <a:p>
            <a:pPr>
              <a:defRPr/>
            </a:pPr>
            <a:endParaRPr lang="en-US"/>
          </a:p>
        </p:txBody>
      </p:sp>
      <p:sp>
        <p:nvSpPr>
          <p:cNvPr id="4" name="Slide Number Placeholder 3"/>
          <p:cNvSpPr>
            <a:spLocks noGrp="1"/>
          </p:cNvSpPr>
          <p:nvPr>
            <p:ph type="sldNum" sz="quarter" idx="12"/>
          </p:nvPr>
        </p:nvSpPr>
        <p:spPr/>
        <p:txBody>
          <a:bodyPr/>
          <a:lstStyle>
            <a:lvl1pPr fontAlgn="auto">
              <a:spcBef>
                <a:spcPts val="0"/>
              </a:spcBef>
              <a:spcAft>
                <a:spcPts val="0"/>
              </a:spcAft>
              <a:defRPr>
                <a:latin typeface="+mn-lt"/>
              </a:defRPr>
            </a:lvl1pPr>
          </a:lstStyle>
          <a:p>
            <a:pPr>
              <a:defRPr/>
            </a:pPr>
            <a:fld id="{3E99034D-EC7B-4437-9CBD-9588134145EC}"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lvl1pPr fontAlgn="auto">
              <a:spcBef>
                <a:spcPts val="0"/>
              </a:spcBef>
              <a:spcAft>
                <a:spcPts val="0"/>
              </a:spcAft>
              <a:defRPr>
                <a:latin typeface="+mn-lt"/>
              </a:defRPr>
            </a:lvl1pPr>
          </a:lstStyle>
          <a:p>
            <a:pPr>
              <a:defRPr/>
            </a:pPr>
            <a:fld id="{19EF642F-1F89-4AF6-B458-61665D72FBB8}" type="datetimeFigureOut">
              <a:rPr lang="en-US"/>
              <a:pPr>
                <a:defRPr/>
              </a:pPr>
              <a:t>10/7/2020</a:t>
            </a:fld>
            <a:endParaRPr lang="en-US"/>
          </a:p>
        </p:txBody>
      </p:sp>
      <p:sp>
        <p:nvSpPr>
          <p:cNvPr id="6" name="Footer Placeholder 5"/>
          <p:cNvSpPr>
            <a:spLocks noGrp="1"/>
          </p:cNvSpPr>
          <p:nvPr>
            <p:ph type="ftr" sz="quarter" idx="11"/>
          </p:nvPr>
        </p:nvSpPr>
        <p:spPr/>
        <p:txBody>
          <a:bodyPr/>
          <a:lstStyle>
            <a:lvl1pPr fontAlgn="auto">
              <a:spcBef>
                <a:spcPts val="0"/>
              </a:spcBef>
              <a:spcAft>
                <a:spcPts val="0"/>
              </a:spcAft>
              <a:defRPr>
                <a:latin typeface="+mn-lt"/>
              </a:defRPr>
            </a:lvl1pPr>
          </a:lstStyle>
          <a:p>
            <a:pPr>
              <a:defRPr/>
            </a:pPr>
            <a:endParaRPr lang="en-US"/>
          </a:p>
        </p:txBody>
      </p:sp>
      <p:sp>
        <p:nvSpPr>
          <p:cNvPr id="7" name="Slide Number Placeholder 6"/>
          <p:cNvSpPr>
            <a:spLocks noGrp="1"/>
          </p:cNvSpPr>
          <p:nvPr>
            <p:ph type="sldNum" sz="quarter" idx="12"/>
          </p:nvPr>
        </p:nvSpPr>
        <p:spPr/>
        <p:txBody>
          <a:bodyPr/>
          <a:lstStyle>
            <a:lvl1pPr fontAlgn="auto">
              <a:spcBef>
                <a:spcPts val="0"/>
              </a:spcBef>
              <a:spcAft>
                <a:spcPts val="0"/>
              </a:spcAft>
              <a:defRPr>
                <a:latin typeface="+mn-lt"/>
              </a:defRPr>
            </a:lvl1pPr>
          </a:lstStyle>
          <a:p>
            <a:pPr>
              <a:defRPr/>
            </a:pPr>
            <a:fld id="{DA745C49-9CC9-41BD-8162-4AAC2C6FD184}"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Rectangle 9"/>
          <p:cNvSpPr/>
          <p:nvPr/>
        </p:nvSpPr>
        <p:spPr>
          <a:xfrm>
            <a:off x="0" y="2652713"/>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rtlCol="0">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en-US" noProof="0"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 name="Title 1"/>
          <p:cNvSpPr>
            <a:spLocks noGrp="1"/>
          </p:cNvSpPr>
          <p:nvPr>
            <p:ph type="title"/>
          </p:nvPr>
        </p:nvSpPr>
        <p:spPr>
          <a:xfrm>
            <a:off x="727268" y="4464421"/>
            <a:ext cx="6383538" cy="1143000"/>
          </a:xfrm>
        </p:spPr>
        <p:txBody>
          <a:bodyPr anchor="b"/>
          <a:lstStyle>
            <a:lvl1pPr algn="l">
              <a:defRPr sz="4600" b="1"/>
            </a:lvl1pPr>
          </a:lstStyle>
          <a:p>
            <a:r>
              <a:rPr lang="ru-RU" smtClean="0"/>
              <a:t>Образец заголовка</a:t>
            </a:r>
            <a:endParaRPr lang="en-US" dirty="0"/>
          </a:p>
        </p:txBody>
      </p:sp>
      <p:sp>
        <p:nvSpPr>
          <p:cNvPr id="9" name="Date Placeholder 4"/>
          <p:cNvSpPr>
            <a:spLocks noGrp="1"/>
          </p:cNvSpPr>
          <p:nvPr>
            <p:ph type="dt" sz="half" idx="10"/>
          </p:nvPr>
        </p:nvSpPr>
        <p:spPr/>
        <p:txBody>
          <a:bodyPr/>
          <a:lstStyle>
            <a:lvl1pPr fontAlgn="auto">
              <a:spcBef>
                <a:spcPts val="0"/>
              </a:spcBef>
              <a:spcAft>
                <a:spcPts val="0"/>
              </a:spcAft>
              <a:defRPr>
                <a:latin typeface="+mn-lt"/>
              </a:defRPr>
            </a:lvl1pPr>
          </a:lstStyle>
          <a:p>
            <a:pPr>
              <a:defRPr/>
            </a:pPr>
            <a:fld id="{739FF41A-1574-4627-94C4-72FE48936E7A}" type="datetimeFigureOut">
              <a:rPr lang="en-US"/>
              <a:pPr>
                <a:defRPr/>
              </a:pPr>
              <a:t>10/7/2020</a:t>
            </a:fld>
            <a:endParaRPr lang="en-US"/>
          </a:p>
        </p:txBody>
      </p:sp>
      <p:sp>
        <p:nvSpPr>
          <p:cNvPr id="10" name="Footer Placeholder 5"/>
          <p:cNvSpPr>
            <a:spLocks noGrp="1"/>
          </p:cNvSpPr>
          <p:nvPr>
            <p:ph type="ftr" sz="quarter" idx="11"/>
          </p:nvPr>
        </p:nvSpPr>
        <p:spPr/>
        <p:txBody>
          <a:bodyPr/>
          <a:lstStyle>
            <a:lvl1pPr fontAlgn="auto">
              <a:spcBef>
                <a:spcPts val="0"/>
              </a:spcBef>
              <a:spcAft>
                <a:spcPts val="0"/>
              </a:spcAft>
              <a:defRPr>
                <a:latin typeface="+mn-lt"/>
              </a:defRPr>
            </a:lvl1pPr>
          </a:lstStyle>
          <a:p>
            <a:pPr>
              <a:defRPr/>
            </a:pPr>
            <a:endParaRPr lang="en-US"/>
          </a:p>
        </p:txBody>
      </p:sp>
      <p:sp>
        <p:nvSpPr>
          <p:cNvPr id="11" name="Slide Number Placeholder 6"/>
          <p:cNvSpPr>
            <a:spLocks noGrp="1"/>
          </p:cNvSpPr>
          <p:nvPr>
            <p:ph type="sldNum" sz="quarter" idx="12"/>
          </p:nvPr>
        </p:nvSpPr>
        <p:spPr/>
        <p:txBody>
          <a:bodyPr/>
          <a:lstStyle>
            <a:lvl1pPr fontAlgn="auto">
              <a:spcBef>
                <a:spcPts val="0"/>
              </a:spcBef>
              <a:spcAft>
                <a:spcPts val="0"/>
              </a:spcAft>
              <a:defRPr>
                <a:latin typeface="+mn-lt"/>
              </a:defRPr>
            </a:lvl1pPr>
          </a:lstStyle>
          <a:p>
            <a:pPr>
              <a:defRPr/>
            </a:pPr>
            <a:fld id="{31E23770-F99D-4C24-9CBC-698E473F9FA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 name="Rectangle 8"/>
          <p:cNvSpPr/>
          <p:nvPr/>
        </p:nvSpPr>
        <p:spPr>
          <a:xfrm>
            <a:off x="0" y="3768725"/>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Placeholder 1"/>
          <p:cNvSpPr>
            <a:spLocks noGrp="1"/>
          </p:cNvSpPr>
          <p:nvPr>
            <p:ph type="title"/>
          </p:nvPr>
        </p:nvSpPr>
        <p:spPr>
          <a:xfrm>
            <a:off x="1793875" y="4371975"/>
            <a:ext cx="6511925"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1037" name="Text Placeholder 2"/>
          <p:cNvSpPr>
            <a:spLocks noGrp="1"/>
          </p:cNvSpPr>
          <p:nvPr>
            <p:ph type="body" idx="1"/>
          </p:nvPr>
        </p:nvSpPr>
        <p:spPr bwMode="auto">
          <a:xfrm>
            <a:off x="1143000" y="731838"/>
            <a:ext cx="6400800" cy="34750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smtClean="0">
                <a:solidFill>
                  <a:srgbClr val="FEFAC9"/>
                </a:solidFill>
                <a:cs typeface="+mn-cs"/>
              </a:defRPr>
            </a:lvl1pPr>
          </a:lstStyle>
          <a:p>
            <a:pPr>
              <a:defRPr/>
            </a:pPr>
            <a:fld id="{0BDBC3A7-612F-491C-8DEF-3020EC892C68}" type="datetimeFigureOut">
              <a:rPr lang="en-US"/>
              <a:pPr>
                <a:defRPr/>
              </a:pPr>
              <a:t>10/7/2020</a:t>
            </a:fld>
            <a:endParaRPr lang="en-US"/>
          </a:p>
        </p:txBody>
      </p:sp>
      <p:sp>
        <p:nvSpPr>
          <p:cNvPr id="5" name="Footer Placeholder 4"/>
          <p:cNvSpPr>
            <a:spLocks noGrp="1"/>
          </p:cNvSpPr>
          <p:nvPr>
            <p:ph type="ftr" sz="quarter" idx="3"/>
          </p:nvPr>
        </p:nvSpPr>
        <p:spPr>
          <a:xfrm>
            <a:off x="457200" y="6172200"/>
            <a:ext cx="3352800" cy="365125"/>
          </a:xfrm>
          <a:prstGeom prst="rect">
            <a:avLst/>
          </a:prstGeom>
        </p:spPr>
        <p:txBody>
          <a:bodyPr vert="horz" lIns="91440" tIns="45720" rIns="91440" bIns="45720" rtlCol="0" anchor="ctr"/>
          <a:lstStyle>
            <a:lvl1pPr algn="l">
              <a:defRPr sz="1100" b="1">
                <a:solidFill>
                  <a:srgbClr val="FEFAC9"/>
                </a:solidFill>
                <a:cs typeface="+mn-cs"/>
              </a:defRPr>
            </a:lvl1pPr>
          </a:lstStyle>
          <a:p>
            <a:pPr>
              <a:defRPr/>
            </a:pPr>
            <a:endParaRPr lang="en-US"/>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smtClean="0">
                <a:solidFill>
                  <a:srgbClr val="FEFAC9"/>
                </a:solidFill>
                <a:cs typeface="+mn-cs"/>
              </a:defRPr>
            </a:lvl1pPr>
          </a:lstStyle>
          <a:p>
            <a:pPr>
              <a:defRPr/>
            </a:pPr>
            <a:fld id="{56403E57-8FE7-4A25-8D92-CB843D28D06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Lst>
  <p:timing>
    <p:tnLst>
      <p:par>
        <p:cTn id="1" dur="indefinite" restart="never" nodeType="tmRoot"/>
      </p:par>
    </p:tnLst>
  </p:timing>
  <p:txStyles>
    <p:titleStyle>
      <a:lvl1pPr marL="319088" indent="-319088" algn="r" rtl="0" fontAlgn="base">
        <a:spcBef>
          <a:spcPct val="0"/>
        </a:spcBef>
        <a:spcAft>
          <a:spcPct val="0"/>
        </a:spcAft>
        <a:buClr>
          <a:srgbClr val="C3260C"/>
        </a:buClr>
        <a:buSzPct val="128000"/>
        <a:buFont typeface="Georgia" pitchFamily="18" charset="0"/>
        <a:buChar char="*"/>
        <a:defRPr sz="4600" b="1"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marL="319088" indent="-319088" algn="r" rtl="0" fontAlgn="base">
        <a:spcBef>
          <a:spcPct val="0"/>
        </a:spcBef>
        <a:spcAft>
          <a:spcPct val="0"/>
        </a:spcAft>
        <a:buClr>
          <a:srgbClr val="C3260C"/>
        </a:buClr>
        <a:buSzPct val="128000"/>
        <a:buFont typeface="Georgia" pitchFamily="18" charset="0"/>
        <a:buChar char="*"/>
        <a:defRPr sz="4600" b="1">
          <a:solidFill>
            <a:schemeClr val="tx1"/>
          </a:solidFill>
          <a:latin typeface="Trebuchet MS" pitchFamily="34" charset="0"/>
        </a:defRPr>
      </a:lvl2pPr>
      <a:lvl3pPr marL="319088" indent="-319088" algn="r" rtl="0" fontAlgn="base">
        <a:spcBef>
          <a:spcPct val="0"/>
        </a:spcBef>
        <a:spcAft>
          <a:spcPct val="0"/>
        </a:spcAft>
        <a:buClr>
          <a:srgbClr val="C3260C"/>
        </a:buClr>
        <a:buSzPct val="128000"/>
        <a:buFont typeface="Georgia" pitchFamily="18" charset="0"/>
        <a:buChar char="*"/>
        <a:defRPr sz="4600" b="1">
          <a:solidFill>
            <a:schemeClr val="tx1"/>
          </a:solidFill>
          <a:latin typeface="Trebuchet MS" pitchFamily="34" charset="0"/>
        </a:defRPr>
      </a:lvl3pPr>
      <a:lvl4pPr marL="319088" indent="-319088" algn="r" rtl="0" fontAlgn="base">
        <a:spcBef>
          <a:spcPct val="0"/>
        </a:spcBef>
        <a:spcAft>
          <a:spcPct val="0"/>
        </a:spcAft>
        <a:buClr>
          <a:srgbClr val="C3260C"/>
        </a:buClr>
        <a:buSzPct val="128000"/>
        <a:buFont typeface="Georgia" pitchFamily="18" charset="0"/>
        <a:buChar char="*"/>
        <a:defRPr sz="4600" b="1">
          <a:solidFill>
            <a:schemeClr val="tx1"/>
          </a:solidFill>
          <a:latin typeface="Trebuchet MS" pitchFamily="34" charset="0"/>
        </a:defRPr>
      </a:lvl4pPr>
      <a:lvl5pPr marL="319088" indent="-319088" algn="r" rtl="0" fontAlgn="base">
        <a:spcBef>
          <a:spcPct val="0"/>
        </a:spcBef>
        <a:spcAft>
          <a:spcPct val="0"/>
        </a:spcAft>
        <a:buClr>
          <a:srgbClr val="C3260C"/>
        </a:buClr>
        <a:buSzPct val="128000"/>
        <a:buFont typeface="Georgia" pitchFamily="18" charset="0"/>
        <a:buChar char="*"/>
        <a:defRPr sz="4600" b="1">
          <a:solidFill>
            <a:schemeClr val="tx1"/>
          </a:solidFill>
          <a:latin typeface="Trebuchet MS"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563" algn="l" rtl="0" fontAlgn="base">
        <a:spcBef>
          <a:spcPct val="20000"/>
        </a:spcBef>
        <a:spcAft>
          <a:spcPts val="300"/>
        </a:spcAft>
        <a:buClr>
          <a:srgbClr val="C3260C"/>
        </a:buClr>
        <a:buSzPct val="130000"/>
        <a:buFont typeface="Georgia" pitchFamily="18" charset="0"/>
        <a:buChar char="*"/>
        <a:defRPr sz="2200" kern="1200">
          <a:solidFill>
            <a:srgbClr val="404040"/>
          </a:solidFill>
          <a:latin typeface="+mn-lt"/>
          <a:ea typeface="+mn-ea"/>
          <a:cs typeface="+mn-cs"/>
        </a:defRPr>
      </a:lvl1pPr>
      <a:lvl2pPr marL="547688" indent="-182563" algn="l" rtl="0" fontAlgn="base">
        <a:spcBef>
          <a:spcPct val="20000"/>
        </a:spcBef>
        <a:spcAft>
          <a:spcPts val="300"/>
        </a:spcAft>
        <a:buClr>
          <a:srgbClr val="C3260C"/>
        </a:buClr>
        <a:buSzPct val="130000"/>
        <a:buFont typeface="Georgia" pitchFamily="18" charset="0"/>
        <a:buChar char="*"/>
        <a:defRPr sz="2000" kern="1200">
          <a:solidFill>
            <a:srgbClr val="404040"/>
          </a:solidFill>
          <a:latin typeface="+mn-lt"/>
          <a:ea typeface="+mn-ea"/>
          <a:cs typeface="+mn-cs"/>
        </a:defRPr>
      </a:lvl2pPr>
      <a:lvl3pPr marL="822325" indent="-182563" algn="l" rtl="0" fontAlgn="base">
        <a:spcBef>
          <a:spcPct val="20000"/>
        </a:spcBef>
        <a:spcAft>
          <a:spcPts val="300"/>
        </a:spcAft>
        <a:buClr>
          <a:srgbClr val="C3260C"/>
        </a:buClr>
        <a:buSzPct val="130000"/>
        <a:buFont typeface="Georgia" pitchFamily="18" charset="0"/>
        <a:buChar char="*"/>
        <a:defRPr kern="1200">
          <a:solidFill>
            <a:srgbClr val="404040"/>
          </a:solidFill>
          <a:latin typeface="+mn-lt"/>
          <a:ea typeface="+mn-ea"/>
          <a:cs typeface="+mn-cs"/>
        </a:defRPr>
      </a:lvl3pPr>
      <a:lvl4pPr marL="1096963" indent="-182563" algn="l" rtl="0" fontAlgn="base">
        <a:spcBef>
          <a:spcPct val="20000"/>
        </a:spcBef>
        <a:spcAft>
          <a:spcPts val="300"/>
        </a:spcAft>
        <a:buClr>
          <a:srgbClr val="C3260C"/>
        </a:buClr>
        <a:buSzPct val="130000"/>
        <a:buFont typeface="Georgia" pitchFamily="18" charset="0"/>
        <a:buChar char="*"/>
        <a:defRPr sz="1600" kern="1200">
          <a:solidFill>
            <a:srgbClr val="404040"/>
          </a:solidFill>
          <a:latin typeface="+mn-lt"/>
          <a:ea typeface="+mn-ea"/>
          <a:cs typeface="+mn-cs"/>
        </a:defRPr>
      </a:lvl4pPr>
      <a:lvl5pPr marL="1389063" indent="-182563" algn="l" rtl="0" fontAlgn="base">
        <a:spcBef>
          <a:spcPct val="20000"/>
        </a:spcBef>
        <a:spcAft>
          <a:spcPts val="300"/>
        </a:spcAft>
        <a:buClr>
          <a:srgbClr val="C3260C"/>
        </a:buClr>
        <a:buSzPct val="130000"/>
        <a:buFont typeface="Georgia" pitchFamily="18" charset="0"/>
        <a:buChar char="*"/>
        <a:defRPr sz="1400" kern="1200">
          <a:solidFill>
            <a:srgbClr val="404040"/>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image" Target="../media/image28.jpeg"/><Relationship Id="rId3" Type="http://schemas.openxmlformats.org/officeDocument/2006/relationships/image" Target="../media/image23.jpeg"/><Relationship Id="rId7" Type="http://schemas.openxmlformats.org/officeDocument/2006/relationships/image" Target="../media/image27.jpe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 Id="rId9" Type="http://schemas.openxmlformats.org/officeDocument/2006/relationships/image" Target="../media/image29.jpeg"/></Relationships>
</file>

<file path=ppt/slides/_rels/slide12.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33.jpeg"/><Relationship Id="rId4" Type="http://schemas.openxmlformats.org/officeDocument/2006/relationships/image" Target="../media/image32.jpeg"/></Relationships>
</file>

<file path=ppt/slides/_rels/slide14.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37.jpeg"/><Relationship Id="rId4" Type="http://schemas.openxmlformats.org/officeDocument/2006/relationships/image" Target="../media/image36.jpeg"/></Relationships>
</file>

<file path=ppt/slides/_rels/slide16.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40.jpeg"/><Relationship Id="rId4" Type="http://schemas.openxmlformats.org/officeDocument/2006/relationships/image" Target="../media/image39.jpeg"/></Relationships>
</file>

<file path=ppt/slides/_rels/slide17.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43.jpeg"/><Relationship Id="rId4" Type="http://schemas.openxmlformats.org/officeDocument/2006/relationships/image" Target="../media/image42.jpeg"/></Relationships>
</file>

<file path=ppt/slides/_rels/slide18.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45.jpeg"/></Relationships>
</file>

<file path=ppt/slides/_rels/slide19.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13.jpeg"/><Relationship Id="rId4" Type="http://schemas.openxmlformats.org/officeDocument/2006/relationships/image" Target="../media/image12.jpeg"/></Relationships>
</file>

<file path=ppt/slides/_rels/slide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18.jpeg"/><Relationship Id="rId4" Type="http://schemas.openxmlformats.org/officeDocument/2006/relationships/image" Target="../media/image17.jpeg"/></Relationships>
</file>

<file path=ppt/slides/_rels/slide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21.jpeg"/><Relationship Id="rId4" Type="http://schemas.openxmlformats.org/officeDocument/2006/relationships/image" Target="../media/image20.jpeg"/></Relationships>
</file>

<file path=ppt/slides/_rels/slide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spect="1" noChangeArrowheads="1"/>
          </p:cNvSpPr>
          <p:nvPr/>
        </p:nvSpPr>
        <p:spPr bwMode="auto">
          <a:xfrm>
            <a:off x="0" y="-12700"/>
            <a:ext cx="9212263" cy="6870700"/>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nchor="ctr"/>
          <a:lstStyle/>
          <a:p>
            <a:pPr algn="ctr">
              <a:defRPr/>
            </a:pPr>
            <a:endParaRPr lang="en-US" sz="9600" b="1">
              <a:solidFill>
                <a:prstClr val="black"/>
              </a:solidFill>
              <a:effectLst>
                <a:outerShdw blurRad="38100" dist="38100" dir="2700000" algn="tl">
                  <a:srgbClr val="000000"/>
                </a:outerShdw>
              </a:effectLst>
              <a:cs typeface="+mn-cs"/>
            </a:endParaRPr>
          </a:p>
          <a:p>
            <a:pPr algn="ctr">
              <a:defRPr/>
            </a:pPr>
            <a:endParaRPr lang="en-US" sz="9600" b="1">
              <a:solidFill>
                <a:prstClr val="black"/>
              </a:solidFill>
              <a:effectLst>
                <a:outerShdw blurRad="38100" dist="38100" dir="2700000" algn="tl">
                  <a:srgbClr val="000000"/>
                </a:outerShdw>
              </a:effectLst>
              <a:cs typeface="+mn-cs"/>
            </a:endParaRPr>
          </a:p>
        </p:txBody>
      </p:sp>
      <p:sp>
        <p:nvSpPr>
          <p:cNvPr id="6" name="Прямоугольник 5"/>
          <p:cNvSpPr/>
          <p:nvPr/>
        </p:nvSpPr>
        <p:spPr>
          <a:xfrm>
            <a:off x="433157" y="180592"/>
            <a:ext cx="8190640" cy="2123658"/>
          </a:xfrm>
          <a:prstGeom prst="rect">
            <a:avLst/>
          </a:prstGeom>
          <a:noFill/>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lgn="ctr">
              <a:defRPr/>
            </a:pPr>
            <a:r>
              <a:rPr lang="ru-RU" sz="6600" b="1" dirty="0">
                <a:ln w="11430"/>
                <a:gradFill>
                  <a:gsLst>
                    <a:gs pos="0">
                      <a:srgbClr val="809EC2">
                        <a:tint val="90000"/>
                        <a:satMod val="120000"/>
                      </a:srgbClr>
                    </a:gs>
                    <a:gs pos="25000">
                      <a:srgbClr val="809EC2">
                        <a:tint val="93000"/>
                        <a:satMod val="120000"/>
                      </a:srgbClr>
                    </a:gs>
                    <a:gs pos="50000">
                      <a:srgbClr val="809EC2">
                        <a:shade val="89000"/>
                        <a:satMod val="110000"/>
                      </a:srgbClr>
                    </a:gs>
                    <a:gs pos="75000">
                      <a:srgbClr val="809EC2">
                        <a:tint val="93000"/>
                        <a:satMod val="120000"/>
                      </a:srgbClr>
                    </a:gs>
                    <a:gs pos="100000">
                      <a:srgbClr val="809EC2">
                        <a:tint val="90000"/>
                        <a:satMod val="120000"/>
                      </a:srgbClr>
                    </a:gs>
                  </a:gsLst>
                  <a:lin ang="5400000"/>
                </a:gradFill>
                <a:effectLst>
                  <a:outerShdw blurRad="80000" dist="40000" dir="5040000" algn="tl">
                    <a:srgbClr val="000000">
                      <a:alpha val="30000"/>
                    </a:srgbClr>
                  </a:outerShdw>
                </a:effectLst>
                <a:latin typeface="Times New Roman" pitchFamily="18" charset="0"/>
                <a:cs typeface="Times New Roman" pitchFamily="18" charset="0"/>
              </a:rPr>
              <a:t> </a:t>
            </a:r>
          </a:p>
          <a:p>
            <a:pPr algn="ctr">
              <a:defRPr/>
            </a:pPr>
            <a:r>
              <a:rPr lang="ru-RU" sz="6600" b="1" dirty="0">
                <a:ln w="11430"/>
                <a:gradFill>
                  <a:gsLst>
                    <a:gs pos="0">
                      <a:srgbClr val="809EC2">
                        <a:tint val="90000"/>
                        <a:satMod val="120000"/>
                      </a:srgbClr>
                    </a:gs>
                    <a:gs pos="25000">
                      <a:srgbClr val="809EC2">
                        <a:tint val="93000"/>
                        <a:satMod val="120000"/>
                      </a:srgbClr>
                    </a:gs>
                    <a:gs pos="50000">
                      <a:srgbClr val="809EC2">
                        <a:shade val="89000"/>
                        <a:satMod val="110000"/>
                      </a:srgbClr>
                    </a:gs>
                    <a:gs pos="75000">
                      <a:srgbClr val="809EC2">
                        <a:tint val="93000"/>
                        <a:satMod val="120000"/>
                      </a:srgbClr>
                    </a:gs>
                    <a:gs pos="100000">
                      <a:srgbClr val="809EC2">
                        <a:tint val="90000"/>
                        <a:satMod val="120000"/>
                      </a:srgbClr>
                    </a:gs>
                  </a:gsLst>
                  <a:lin ang="5400000"/>
                </a:gradFill>
                <a:effectLst>
                  <a:outerShdw blurRad="80000" dist="40000" dir="5040000" algn="tl">
                    <a:srgbClr val="000000">
                      <a:alpha val="30000"/>
                    </a:srgbClr>
                  </a:outerShdw>
                </a:effectLst>
                <a:latin typeface="Times New Roman" pitchFamily="18" charset="0"/>
                <a:cs typeface="Times New Roman" pitchFamily="18" charset="0"/>
              </a:rPr>
              <a:t>Урок русского языка</a:t>
            </a:r>
            <a:endParaRPr lang="ru-RU" sz="6600" b="1" dirty="0">
              <a:ln w="11430"/>
              <a:gradFill>
                <a:gsLst>
                  <a:gs pos="0">
                    <a:srgbClr val="809EC2">
                      <a:tint val="90000"/>
                      <a:satMod val="120000"/>
                    </a:srgbClr>
                  </a:gs>
                  <a:gs pos="25000">
                    <a:srgbClr val="809EC2">
                      <a:tint val="93000"/>
                      <a:satMod val="120000"/>
                    </a:srgbClr>
                  </a:gs>
                  <a:gs pos="50000">
                    <a:srgbClr val="809EC2">
                      <a:shade val="89000"/>
                      <a:satMod val="110000"/>
                    </a:srgbClr>
                  </a:gs>
                  <a:gs pos="75000">
                    <a:srgbClr val="809EC2">
                      <a:tint val="93000"/>
                      <a:satMod val="120000"/>
                    </a:srgbClr>
                  </a:gs>
                  <a:gs pos="100000">
                    <a:srgbClr val="809EC2">
                      <a:tint val="90000"/>
                      <a:satMod val="120000"/>
                    </a:srgbClr>
                  </a:gs>
                </a:gsLst>
                <a:lin ang="5400000"/>
              </a:gradFill>
              <a:effectLst>
                <a:outerShdw blurRad="80000" dist="40000" dir="5040000" algn="tl">
                  <a:srgbClr val="000000">
                    <a:alpha val="30000"/>
                  </a:srgbClr>
                </a:outerShdw>
              </a:effectLst>
              <a:latin typeface="Times New Roman" pitchFamily="18" charset="0"/>
              <a:cs typeface="Times New Roman" pitchFamily="18" charset="0"/>
            </a:endParaRPr>
          </a:p>
        </p:txBody>
      </p:sp>
      <p:sp>
        <p:nvSpPr>
          <p:cNvPr id="8" name="Прямоугольник 7"/>
          <p:cNvSpPr/>
          <p:nvPr/>
        </p:nvSpPr>
        <p:spPr>
          <a:xfrm>
            <a:off x="985621" y="2317709"/>
            <a:ext cx="7632848" cy="1754326"/>
          </a:xfrm>
          <a:prstGeom prst="rect">
            <a:avLst/>
          </a:prstGeom>
          <a:noFill/>
          <a:scene3d>
            <a:camera prst="perspectiveBelow"/>
            <a:lightRig rig="flat" dir="tl">
              <a:rot lat="0" lon="0" rev="6600000"/>
            </a:lightRig>
          </a:scene3d>
          <a:sp3d>
            <a:bevelT/>
          </a:sp3d>
        </p:spPr>
        <p:txBody>
          <a:bodyPr>
            <a:spAutoFit/>
            <a:sp3d extrusionH="25400" contourW="8890">
              <a:bevelT w="38100" h="31750" prst="convex"/>
              <a:contourClr>
                <a:schemeClr val="accent2">
                  <a:shade val="75000"/>
                </a:schemeClr>
              </a:contourClr>
            </a:sp3d>
          </a:bodyPr>
          <a:lstStyle/>
          <a:p>
            <a:pPr algn="ctr">
              <a:defRPr/>
            </a:pPr>
            <a:r>
              <a:rPr lang="ru-RU" sz="5400" b="1" dirty="0">
                <a:ln w="11430"/>
                <a:solidFill>
                  <a:srgbClr val="FF0000"/>
                </a:solidFill>
                <a:effectLst>
                  <a:outerShdw blurRad="50800" dist="38100" dir="10800000" algn="r" rotWithShape="0">
                    <a:prstClr val="black">
                      <a:alpha val="40000"/>
                    </a:prstClr>
                  </a:outerShdw>
                </a:effectLst>
                <a:latin typeface="Monotype Corsiva" pitchFamily="66" charset="0"/>
                <a:cs typeface="+mn-cs"/>
              </a:rPr>
              <a:t>Тема: «Жаргонизмы».</a:t>
            </a:r>
          </a:p>
          <a:p>
            <a:pPr algn="ctr">
              <a:defRPr/>
            </a:pPr>
            <a:r>
              <a:rPr lang="ru-RU" sz="5400" b="1" dirty="0">
                <a:ln w="11430"/>
                <a:solidFill>
                  <a:srgbClr val="FF0000"/>
                </a:solidFill>
                <a:effectLst>
                  <a:outerShdw blurRad="50800" dist="38100" dir="10800000" algn="r" rotWithShape="0">
                    <a:prstClr val="black">
                      <a:alpha val="40000"/>
                    </a:prstClr>
                  </a:outerShdw>
                </a:effectLst>
                <a:latin typeface="Monotype Corsiva" pitchFamily="66" charset="0"/>
                <a:cs typeface="+mn-cs"/>
              </a:rPr>
              <a:t>6</a:t>
            </a:r>
            <a:r>
              <a:rPr lang="ru-RU" sz="5400" b="1" dirty="0">
                <a:ln w="11430"/>
                <a:solidFill>
                  <a:srgbClr val="FF0000"/>
                </a:solidFill>
                <a:effectLst>
                  <a:outerShdw blurRad="50800" dist="38100" dir="10800000" algn="r" rotWithShape="0">
                    <a:prstClr val="black">
                      <a:alpha val="40000"/>
                    </a:prstClr>
                  </a:outerShdw>
                </a:effectLst>
                <a:latin typeface="Monotype Corsiva" pitchFamily="66" charset="0"/>
                <a:cs typeface="+mn-cs"/>
              </a:rPr>
              <a:t> класс</a:t>
            </a:r>
            <a:endParaRPr lang="ru-RU" sz="5400" b="1" dirty="0">
              <a:ln w="11430"/>
              <a:solidFill>
                <a:srgbClr val="FF0000"/>
              </a:solidFill>
              <a:effectLst>
                <a:outerShdw blurRad="60007" dist="310007" dir="7680000" sy="30000" kx="1300200" algn="ctr" rotWithShape="0">
                  <a:prstClr val="black">
                    <a:alpha val="32000"/>
                  </a:prstClr>
                </a:outerShdw>
                <a:reflection blurRad="6350" stA="55000" endA="300" endPos="45500" dir="5400000" sy="-100000" algn="bl" rotWithShape="0"/>
              </a:effectLst>
              <a:latin typeface="Monotype Corsiva" pitchFamily="66" charset="0"/>
              <a:cs typeface="+mn-cs"/>
            </a:endParaRPr>
          </a:p>
        </p:txBody>
      </p:sp>
      <p:pic>
        <p:nvPicPr>
          <p:cNvPr id="14341" name="Picture 2" descr="C:\Users\Александр\Desktop\дебют\картинки\003.gif"/>
          <p:cNvPicPr>
            <a:picLocks noChangeAspect="1" noChangeArrowheads="1" noCrop="1"/>
          </p:cNvPicPr>
          <p:nvPr/>
        </p:nvPicPr>
        <p:blipFill>
          <a:blip r:embed="rId3"/>
          <a:srcRect/>
          <a:stretch>
            <a:fillRect/>
          </a:stretch>
        </p:blipFill>
        <p:spPr bwMode="auto">
          <a:xfrm rot="-701912">
            <a:off x="3752850" y="3954463"/>
            <a:ext cx="1774825" cy="13350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spect="1" noChangeArrowheads="1"/>
          </p:cNvSpPr>
          <p:nvPr/>
        </p:nvSpPr>
        <p:spPr bwMode="auto">
          <a:xfrm>
            <a:off x="-55563" y="0"/>
            <a:ext cx="9144001" cy="6870700"/>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nchor="ctr"/>
          <a:lstStyle/>
          <a:p>
            <a:pPr algn="ctr">
              <a:defRPr/>
            </a:pPr>
            <a:endParaRPr lang="en-US" sz="9600" b="1">
              <a:solidFill>
                <a:prstClr val="black"/>
              </a:solidFill>
              <a:effectLst>
                <a:outerShdw blurRad="38100" dist="38100" dir="2700000" algn="tl">
                  <a:srgbClr val="000000"/>
                </a:outerShdw>
              </a:effectLst>
              <a:cs typeface="+mn-cs"/>
            </a:endParaRPr>
          </a:p>
          <a:p>
            <a:pPr algn="ctr">
              <a:defRPr/>
            </a:pPr>
            <a:endParaRPr lang="en-US" sz="9600" b="1">
              <a:solidFill>
                <a:prstClr val="black"/>
              </a:solidFill>
              <a:effectLst>
                <a:outerShdw blurRad="38100" dist="38100" dir="2700000" algn="tl">
                  <a:srgbClr val="000000"/>
                </a:outerShdw>
              </a:effectLst>
              <a:cs typeface="+mn-cs"/>
            </a:endParaRPr>
          </a:p>
        </p:txBody>
      </p:sp>
      <p:sp>
        <p:nvSpPr>
          <p:cNvPr id="6" name="Прямоугольник 5"/>
          <p:cNvSpPr/>
          <p:nvPr/>
        </p:nvSpPr>
        <p:spPr>
          <a:xfrm>
            <a:off x="4349581" y="180592"/>
            <a:ext cx="357790" cy="923330"/>
          </a:xfrm>
          <a:prstGeom prst="rect">
            <a:avLst/>
          </a:prstGeom>
          <a:noFill/>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lgn="ctr">
              <a:defRPr/>
            </a:pPr>
            <a:r>
              <a:rPr lang="ru-RU" sz="5400" b="1" dirty="0">
                <a:ln w="11430"/>
                <a:gradFill>
                  <a:gsLst>
                    <a:gs pos="0">
                      <a:srgbClr val="809EC2">
                        <a:tint val="90000"/>
                        <a:satMod val="120000"/>
                      </a:srgbClr>
                    </a:gs>
                    <a:gs pos="25000">
                      <a:srgbClr val="809EC2">
                        <a:tint val="93000"/>
                        <a:satMod val="120000"/>
                      </a:srgbClr>
                    </a:gs>
                    <a:gs pos="50000">
                      <a:srgbClr val="809EC2">
                        <a:shade val="89000"/>
                        <a:satMod val="110000"/>
                      </a:srgbClr>
                    </a:gs>
                    <a:gs pos="75000">
                      <a:srgbClr val="809EC2">
                        <a:tint val="93000"/>
                        <a:satMod val="120000"/>
                      </a:srgbClr>
                    </a:gs>
                    <a:gs pos="100000">
                      <a:srgbClr val="809EC2">
                        <a:tint val="90000"/>
                        <a:satMod val="120000"/>
                      </a:srgbClr>
                    </a:gs>
                  </a:gsLst>
                  <a:lin ang="5400000"/>
                </a:gradFill>
                <a:effectLst>
                  <a:outerShdw blurRad="80000" dist="40000" dir="5040000" algn="tl">
                    <a:srgbClr val="000000">
                      <a:alpha val="30000"/>
                    </a:srgbClr>
                  </a:outerShdw>
                </a:effectLst>
                <a:latin typeface="Times New Roman" pitchFamily="18" charset="0"/>
                <a:cs typeface="Times New Roman" pitchFamily="18" charset="0"/>
              </a:rPr>
              <a:t> </a:t>
            </a:r>
          </a:p>
        </p:txBody>
      </p:sp>
      <p:sp>
        <p:nvSpPr>
          <p:cNvPr id="2" name="Прямоугольник 1"/>
          <p:cNvSpPr/>
          <p:nvPr/>
        </p:nvSpPr>
        <p:spPr>
          <a:xfrm>
            <a:off x="355600" y="180975"/>
            <a:ext cx="8320088" cy="20240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3200" b="1" dirty="0">
                <a:solidFill>
                  <a:srgbClr val="FF0000"/>
                </a:solidFill>
                <a:latin typeface="Times New Roman" pitchFamily="18" charset="0"/>
                <a:cs typeface="Times New Roman" pitchFamily="18" charset="0"/>
              </a:rPr>
              <a:t>Найти и выписать жаргонизмы:</a:t>
            </a:r>
          </a:p>
          <a:p>
            <a:pPr algn="ctr" fontAlgn="auto">
              <a:spcBef>
                <a:spcPts val="0"/>
              </a:spcBef>
              <a:spcAft>
                <a:spcPts val="0"/>
              </a:spcAft>
              <a:defRPr/>
            </a:pPr>
            <a:r>
              <a:rPr lang="ru-RU" sz="3200" b="1" i="1" dirty="0">
                <a:solidFill>
                  <a:srgbClr val="FF0000"/>
                </a:solidFill>
                <a:latin typeface="Times New Roman" pitchFamily="18" charset="0"/>
                <a:cs typeface="Times New Roman" pitchFamily="18" charset="0"/>
              </a:rPr>
              <a:t>первый ряд </a:t>
            </a:r>
            <a:r>
              <a:rPr lang="ru-RU" sz="3200" b="1" dirty="0">
                <a:solidFill>
                  <a:srgbClr val="FF0000"/>
                </a:solidFill>
                <a:latin typeface="Times New Roman" pitchFamily="18" charset="0"/>
                <a:cs typeface="Times New Roman" pitchFamily="18" charset="0"/>
              </a:rPr>
              <a:t>– </a:t>
            </a:r>
            <a:r>
              <a:rPr lang="ru-RU" sz="3200" b="1" dirty="0">
                <a:solidFill>
                  <a:srgbClr val="FFFF00"/>
                </a:solidFill>
                <a:latin typeface="Times New Roman" pitchFamily="18" charset="0"/>
                <a:cs typeface="Times New Roman" pitchFamily="18" charset="0"/>
              </a:rPr>
              <a:t>существительные,</a:t>
            </a:r>
            <a:endParaRPr lang="ru-RU" sz="3200" b="1" dirty="0">
              <a:solidFill>
                <a:srgbClr val="FF0000"/>
              </a:solidFill>
              <a:latin typeface="Times New Roman" pitchFamily="18" charset="0"/>
              <a:cs typeface="Times New Roman" pitchFamily="18" charset="0"/>
            </a:endParaRPr>
          </a:p>
          <a:p>
            <a:pPr algn="ctr" fontAlgn="auto">
              <a:spcBef>
                <a:spcPts val="0"/>
              </a:spcBef>
              <a:spcAft>
                <a:spcPts val="0"/>
              </a:spcAft>
              <a:defRPr/>
            </a:pPr>
            <a:r>
              <a:rPr lang="ru-RU" sz="3200" b="1" i="1" dirty="0">
                <a:solidFill>
                  <a:srgbClr val="FF0000"/>
                </a:solidFill>
                <a:latin typeface="Times New Roman" pitchFamily="18" charset="0"/>
                <a:cs typeface="Times New Roman" pitchFamily="18" charset="0"/>
              </a:rPr>
              <a:t>второй ряд </a:t>
            </a:r>
            <a:r>
              <a:rPr lang="ru-RU" sz="3200" b="1" dirty="0">
                <a:solidFill>
                  <a:srgbClr val="FF0000"/>
                </a:solidFill>
                <a:latin typeface="Times New Roman" pitchFamily="18" charset="0"/>
                <a:cs typeface="Times New Roman" pitchFamily="18" charset="0"/>
              </a:rPr>
              <a:t>– </a:t>
            </a:r>
            <a:r>
              <a:rPr lang="ru-RU" sz="3200" b="1" dirty="0">
                <a:solidFill>
                  <a:srgbClr val="FFFF00"/>
                </a:solidFill>
                <a:latin typeface="Times New Roman" pitchFamily="18" charset="0"/>
                <a:cs typeface="Times New Roman" pitchFamily="18" charset="0"/>
              </a:rPr>
              <a:t>глаголы,</a:t>
            </a:r>
            <a:endParaRPr lang="ru-RU" sz="3200" b="1" dirty="0">
              <a:solidFill>
                <a:srgbClr val="FF0000"/>
              </a:solidFill>
              <a:latin typeface="Times New Roman" pitchFamily="18" charset="0"/>
              <a:cs typeface="Times New Roman" pitchFamily="18" charset="0"/>
            </a:endParaRPr>
          </a:p>
          <a:p>
            <a:pPr algn="ctr" fontAlgn="auto">
              <a:spcBef>
                <a:spcPts val="0"/>
              </a:spcBef>
              <a:spcAft>
                <a:spcPts val="0"/>
              </a:spcAft>
              <a:defRPr/>
            </a:pPr>
            <a:r>
              <a:rPr lang="ru-RU" sz="3200" b="1" i="1" dirty="0">
                <a:solidFill>
                  <a:srgbClr val="FF0000"/>
                </a:solidFill>
                <a:latin typeface="Times New Roman" pitchFamily="18" charset="0"/>
                <a:cs typeface="Times New Roman" pitchFamily="18" charset="0"/>
              </a:rPr>
              <a:t>третий ряд </a:t>
            </a:r>
            <a:r>
              <a:rPr lang="ru-RU" sz="3200" b="1">
                <a:solidFill>
                  <a:srgbClr val="FF0000"/>
                </a:solidFill>
                <a:latin typeface="Times New Roman" pitchFamily="18" charset="0"/>
                <a:cs typeface="Times New Roman" pitchFamily="18" charset="0"/>
              </a:rPr>
              <a:t>–</a:t>
            </a:r>
            <a:r>
              <a:rPr lang="ru-RU" sz="3200" b="1">
                <a:solidFill>
                  <a:srgbClr val="FFFF00"/>
                </a:solidFill>
                <a:latin typeface="Times New Roman" pitchFamily="18" charset="0"/>
                <a:cs typeface="Times New Roman" pitchFamily="18" charset="0"/>
              </a:rPr>
              <a:t> наречия.</a:t>
            </a:r>
            <a:endParaRPr lang="ru-RU" sz="3200" b="1" dirty="0">
              <a:solidFill>
                <a:srgbClr val="FF0000"/>
              </a:solidFill>
              <a:latin typeface="Times New Roman" pitchFamily="18" charset="0"/>
              <a:cs typeface="Times New Roman" pitchFamily="18" charset="0"/>
            </a:endParaRPr>
          </a:p>
        </p:txBody>
      </p:sp>
      <p:sp>
        <p:nvSpPr>
          <p:cNvPr id="4" name="Прямоугольник 3"/>
          <p:cNvSpPr/>
          <p:nvPr/>
        </p:nvSpPr>
        <p:spPr>
          <a:xfrm>
            <a:off x="355600" y="2565400"/>
            <a:ext cx="8320088" cy="36718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3200" b="1" dirty="0">
                <a:solidFill>
                  <a:srgbClr val="FFFF00"/>
                </a:solidFill>
                <a:latin typeface="Times New Roman" pitchFamily="18" charset="0"/>
                <a:cs typeface="Times New Roman" pitchFamily="18" charset="0"/>
              </a:rPr>
              <a:t>Чувак,</a:t>
            </a:r>
            <a:r>
              <a:rPr lang="ru-RU" sz="3200" b="1" dirty="0">
                <a:solidFill>
                  <a:srgbClr val="FFFF00"/>
                </a:solidFill>
                <a:latin typeface="Times New Roman" pitchFamily="18" charset="0"/>
                <a:cs typeface="Times New Roman" pitchFamily="18" charset="0"/>
              </a:rPr>
              <a:t> прикольно,</a:t>
            </a:r>
            <a:r>
              <a:rPr lang="ru-RU" sz="3200" b="1" dirty="0">
                <a:solidFill>
                  <a:srgbClr val="FFFF00"/>
                </a:solidFill>
                <a:latin typeface="Times New Roman" pitchFamily="18" charset="0"/>
                <a:cs typeface="Times New Roman" pitchFamily="18" charset="0"/>
              </a:rPr>
              <a:t> </a:t>
            </a:r>
            <a:r>
              <a:rPr lang="ru-RU" sz="3200" b="1" dirty="0" err="1">
                <a:solidFill>
                  <a:srgbClr val="FFFF00"/>
                </a:solidFill>
                <a:latin typeface="Times New Roman" pitchFamily="18" charset="0"/>
                <a:cs typeface="Times New Roman" pitchFamily="18" charset="0"/>
              </a:rPr>
              <a:t>прикид</a:t>
            </a:r>
            <a:r>
              <a:rPr lang="ru-RU" sz="3200" b="1" dirty="0">
                <a:solidFill>
                  <a:srgbClr val="FFFF00"/>
                </a:solidFill>
                <a:latin typeface="Times New Roman" pitchFamily="18" charset="0"/>
                <a:cs typeface="Times New Roman" pitchFamily="18" charset="0"/>
              </a:rPr>
              <a:t>, заколебал, </a:t>
            </a:r>
            <a:r>
              <a:rPr lang="ru-RU" sz="3200" b="1" dirty="0" err="1">
                <a:solidFill>
                  <a:srgbClr val="FFFF00"/>
                </a:solidFill>
                <a:latin typeface="Times New Roman" pitchFamily="18" charset="0"/>
                <a:cs typeface="Times New Roman" pitchFamily="18" charset="0"/>
              </a:rPr>
              <a:t>понты</a:t>
            </a:r>
            <a:r>
              <a:rPr lang="ru-RU" sz="3200" b="1" dirty="0">
                <a:solidFill>
                  <a:srgbClr val="FFFF00"/>
                </a:solidFill>
                <a:latin typeface="Times New Roman" pitchFamily="18" charset="0"/>
                <a:cs typeface="Times New Roman" pitchFamily="18" charset="0"/>
              </a:rPr>
              <a:t>,</a:t>
            </a:r>
            <a:r>
              <a:rPr lang="ru-RU" sz="3200" b="1" dirty="0">
                <a:solidFill>
                  <a:srgbClr val="FFFF00"/>
                </a:solidFill>
                <a:latin typeface="Times New Roman" pitchFamily="18" charset="0"/>
                <a:cs typeface="Times New Roman" pitchFamily="18" charset="0"/>
              </a:rPr>
              <a:t> забьем,</a:t>
            </a:r>
            <a:r>
              <a:rPr lang="ru-RU" sz="3200" b="1" dirty="0">
                <a:solidFill>
                  <a:srgbClr val="FFFF00"/>
                </a:solidFill>
                <a:latin typeface="Times New Roman" pitchFamily="18" charset="0"/>
                <a:cs typeface="Times New Roman" pitchFamily="18" charset="0"/>
              </a:rPr>
              <a:t> </a:t>
            </a:r>
            <a:r>
              <a:rPr lang="ru-RU" sz="3200" b="1" dirty="0">
                <a:solidFill>
                  <a:srgbClr val="FFFF00"/>
                </a:solidFill>
                <a:latin typeface="Times New Roman" pitchFamily="18" charset="0"/>
                <a:cs typeface="Times New Roman" pitchFamily="18" charset="0"/>
              </a:rPr>
              <a:t>тело, </a:t>
            </a:r>
            <a:r>
              <a:rPr lang="ru-RU" sz="3200" b="1" dirty="0">
                <a:solidFill>
                  <a:srgbClr val="FFFF00"/>
                </a:solidFill>
                <a:latin typeface="Times New Roman" pitchFamily="18" charset="0"/>
                <a:cs typeface="Times New Roman" pitchFamily="18" charset="0"/>
              </a:rPr>
              <a:t>халява</a:t>
            </a:r>
            <a:r>
              <a:rPr lang="ru-RU" sz="3200" b="1" dirty="0">
                <a:solidFill>
                  <a:srgbClr val="FFFF00"/>
                </a:solidFill>
                <a:latin typeface="Times New Roman" pitchFamily="18" charset="0"/>
                <a:cs typeface="Times New Roman" pitchFamily="18" charset="0"/>
              </a:rPr>
              <a:t>, </a:t>
            </a:r>
            <a:r>
              <a:rPr lang="ru-RU" sz="3200" b="1" dirty="0">
                <a:solidFill>
                  <a:srgbClr val="FFFF00"/>
                </a:solidFill>
                <a:latin typeface="Times New Roman" pitchFamily="18" charset="0"/>
                <a:cs typeface="Times New Roman" pitchFamily="18" charset="0"/>
              </a:rPr>
              <a:t>отвали</a:t>
            </a:r>
            <a:r>
              <a:rPr lang="ru-RU" sz="3200" b="1" dirty="0">
                <a:solidFill>
                  <a:srgbClr val="FFFF00"/>
                </a:solidFill>
                <a:latin typeface="Times New Roman" pitchFamily="18" charset="0"/>
                <a:cs typeface="Times New Roman" pitchFamily="18" charset="0"/>
              </a:rPr>
              <a:t>, </a:t>
            </a:r>
            <a:r>
              <a:rPr lang="ru-RU" sz="3200" b="1" dirty="0" err="1">
                <a:solidFill>
                  <a:srgbClr val="FFFF00"/>
                </a:solidFill>
                <a:latin typeface="Times New Roman" pitchFamily="18" charset="0"/>
                <a:cs typeface="Times New Roman" pitchFamily="18" charset="0"/>
              </a:rPr>
              <a:t>влом</a:t>
            </a:r>
            <a:r>
              <a:rPr lang="ru-RU" sz="3200" b="1" dirty="0">
                <a:solidFill>
                  <a:srgbClr val="FFFF00"/>
                </a:solidFill>
                <a:latin typeface="Times New Roman" pitchFamily="18" charset="0"/>
                <a:cs typeface="Times New Roman" pitchFamily="18" charset="0"/>
              </a:rPr>
              <a:t>, </a:t>
            </a:r>
            <a:r>
              <a:rPr lang="ru-RU" sz="3200" b="1" dirty="0">
                <a:solidFill>
                  <a:srgbClr val="FFFF00"/>
                </a:solidFill>
                <a:latin typeface="Times New Roman" pitchFamily="18" charset="0"/>
                <a:cs typeface="Times New Roman" pitchFamily="18" charset="0"/>
              </a:rPr>
              <a:t>не </a:t>
            </a:r>
            <a:r>
              <a:rPr lang="ru-RU" sz="3200" b="1" dirty="0">
                <a:solidFill>
                  <a:srgbClr val="FFFF00"/>
                </a:solidFill>
                <a:latin typeface="Times New Roman" pitchFamily="18" charset="0"/>
                <a:cs typeface="Times New Roman" pitchFamily="18" charset="0"/>
              </a:rPr>
              <a:t>свисти</a:t>
            </a:r>
            <a:r>
              <a:rPr lang="ru-RU" sz="3200" b="1" dirty="0">
                <a:solidFill>
                  <a:srgbClr val="FFFF00"/>
                </a:solidFill>
                <a:latin typeface="Times New Roman" pitchFamily="18" charset="0"/>
                <a:cs typeface="Times New Roman" pitchFamily="18" charset="0"/>
              </a:rPr>
              <a:t>,</a:t>
            </a:r>
            <a:r>
              <a:rPr lang="ru-RU" sz="3200" b="1" dirty="0">
                <a:solidFill>
                  <a:srgbClr val="FFFF00"/>
                </a:solidFill>
                <a:latin typeface="Times New Roman" pitchFamily="18" charset="0"/>
                <a:cs typeface="Times New Roman" pitchFamily="18" charset="0"/>
              </a:rPr>
              <a:t> базар,</a:t>
            </a:r>
            <a:r>
              <a:rPr lang="ru-RU" sz="3200" b="1" dirty="0">
                <a:solidFill>
                  <a:srgbClr val="FFFF00"/>
                </a:solidFill>
                <a:latin typeface="Times New Roman" pitchFamily="18" charset="0"/>
                <a:cs typeface="Times New Roman" pitchFamily="18" charset="0"/>
              </a:rPr>
              <a:t> </a:t>
            </a:r>
            <a:r>
              <a:rPr lang="ru-RU" sz="3200" b="1" dirty="0">
                <a:solidFill>
                  <a:srgbClr val="FFFF00"/>
                </a:solidFill>
                <a:latin typeface="Times New Roman" pitchFamily="18" charset="0"/>
                <a:cs typeface="Times New Roman" pitchFamily="18" charset="0"/>
              </a:rPr>
              <a:t>гонишь, </a:t>
            </a:r>
            <a:r>
              <a:rPr lang="ru-RU" sz="3200" b="1" dirty="0" err="1">
                <a:solidFill>
                  <a:srgbClr val="FFFF00"/>
                </a:solidFill>
                <a:latin typeface="Times New Roman" pitchFamily="18" charset="0"/>
                <a:cs typeface="Times New Roman" pitchFamily="18" charset="0"/>
              </a:rPr>
              <a:t>задолбал</a:t>
            </a:r>
            <a:r>
              <a:rPr lang="ru-RU" sz="3200" b="1" dirty="0">
                <a:solidFill>
                  <a:srgbClr val="FFFF00"/>
                </a:solidFill>
                <a:latin typeface="Times New Roman" pitchFamily="18" charset="0"/>
                <a:cs typeface="Times New Roman" pitchFamily="18" charset="0"/>
              </a:rPr>
              <a:t>, обломать, </a:t>
            </a:r>
            <a:r>
              <a:rPr lang="ru-RU" sz="3200" b="1" dirty="0">
                <a:solidFill>
                  <a:srgbClr val="FFFF00"/>
                </a:solidFill>
                <a:latin typeface="Times New Roman" pitchFamily="18" charset="0"/>
                <a:cs typeface="Times New Roman" pitchFamily="18" charset="0"/>
              </a:rPr>
              <a:t>прикинь, клево,</a:t>
            </a:r>
            <a:r>
              <a:rPr lang="ru-RU" sz="3200" b="1" dirty="0">
                <a:solidFill>
                  <a:srgbClr val="FFFF00"/>
                </a:solidFill>
                <a:latin typeface="Times New Roman" pitchFamily="18" charset="0"/>
                <a:cs typeface="Times New Roman" pitchFamily="18" charset="0"/>
              </a:rPr>
              <a:t> чел,</a:t>
            </a:r>
            <a:r>
              <a:rPr lang="ru-RU" sz="3200" b="1" dirty="0">
                <a:solidFill>
                  <a:srgbClr val="FFFF00"/>
                </a:solidFill>
                <a:latin typeface="Times New Roman" pitchFamily="18" charset="0"/>
                <a:cs typeface="Times New Roman" pitchFamily="18" charset="0"/>
              </a:rPr>
              <a:t> </a:t>
            </a:r>
            <a:r>
              <a:rPr lang="ru-RU" sz="3200" b="1" dirty="0" err="1">
                <a:solidFill>
                  <a:srgbClr val="FFFF00"/>
                </a:solidFill>
                <a:latin typeface="Times New Roman" pitchFamily="18" charset="0"/>
                <a:cs typeface="Times New Roman" pitchFamily="18" charset="0"/>
              </a:rPr>
              <a:t>офигенно</a:t>
            </a:r>
            <a:r>
              <a:rPr lang="ru-RU" sz="3200" b="1" dirty="0">
                <a:solidFill>
                  <a:srgbClr val="FFFF00"/>
                </a:solidFill>
                <a:latin typeface="Times New Roman" pitchFamily="18" charset="0"/>
                <a:cs typeface="Times New Roman" pitchFamily="18" charset="0"/>
              </a:rPr>
              <a:t>, </a:t>
            </a:r>
            <a:r>
              <a:rPr lang="ru-RU" sz="3200" b="1" dirty="0" err="1">
                <a:solidFill>
                  <a:srgbClr val="FFFF00"/>
                </a:solidFill>
                <a:latin typeface="Times New Roman" pitchFamily="18" charset="0"/>
                <a:cs typeface="Times New Roman" pitchFamily="18" charset="0"/>
              </a:rPr>
              <a:t>копец</a:t>
            </a:r>
            <a:r>
              <a:rPr lang="ru-RU" sz="3200" b="1" dirty="0">
                <a:solidFill>
                  <a:srgbClr val="FFFF00"/>
                </a:solidFill>
                <a:latin typeface="Times New Roman" pitchFamily="18" charset="0"/>
                <a:cs typeface="Times New Roman" pitchFamily="18" charset="0"/>
              </a:rPr>
              <a:t>,</a:t>
            </a:r>
            <a:r>
              <a:rPr lang="ru-RU" sz="3200" b="1" dirty="0">
                <a:solidFill>
                  <a:srgbClr val="FFFF00"/>
                </a:solidFill>
                <a:latin typeface="Times New Roman" pitchFamily="18" charset="0"/>
                <a:cs typeface="Times New Roman" pitchFamily="18" charset="0"/>
              </a:rPr>
              <a:t> </a:t>
            </a:r>
            <a:r>
              <a:rPr lang="ru-RU" sz="3200" b="1" dirty="0" err="1">
                <a:solidFill>
                  <a:srgbClr val="FFFF00"/>
                </a:solidFill>
                <a:latin typeface="Times New Roman" pitchFamily="18" charset="0"/>
                <a:cs typeface="Times New Roman" pitchFamily="18" charset="0"/>
              </a:rPr>
              <a:t>отстойно</a:t>
            </a:r>
            <a:r>
              <a:rPr lang="ru-RU" sz="3200" b="1" dirty="0">
                <a:solidFill>
                  <a:srgbClr val="FFFF00"/>
                </a:solidFill>
                <a:latin typeface="Times New Roman" pitchFamily="18" charset="0"/>
                <a:cs typeface="Times New Roman" pitchFamily="18" charset="0"/>
              </a:rPr>
              <a:t>,</a:t>
            </a:r>
            <a:r>
              <a:rPr lang="ru-RU" sz="3200" b="1" dirty="0">
                <a:solidFill>
                  <a:srgbClr val="FFFF00"/>
                </a:solidFill>
                <a:latin typeface="Times New Roman" pitchFamily="18" charset="0"/>
                <a:cs typeface="Times New Roman" pitchFamily="18" charset="0"/>
              </a:rPr>
              <a:t> </a:t>
            </a:r>
            <a:r>
              <a:rPr lang="ru-RU" sz="3200" b="1" dirty="0" err="1">
                <a:solidFill>
                  <a:srgbClr val="FFFF00"/>
                </a:solidFill>
                <a:latin typeface="Times New Roman" pitchFamily="18" charset="0"/>
                <a:cs typeface="Times New Roman" pitchFamily="18" charset="0"/>
              </a:rPr>
              <a:t>отвянь</a:t>
            </a:r>
            <a:r>
              <a:rPr lang="ru-RU" sz="3200" b="1" dirty="0">
                <a:solidFill>
                  <a:srgbClr val="FFFF00"/>
                </a:solidFill>
                <a:latin typeface="Times New Roman" pitchFamily="18" charset="0"/>
                <a:cs typeface="Times New Roman" pitchFamily="18" charset="0"/>
              </a:rPr>
              <a:t>,</a:t>
            </a:r>
            <a:r>
              <a:rPr lang="ru-RU" sz="3200" b="1" dirty="0">
                <a:solidFill>
                  <a:srgbClr val="FFFF00"/>
                </a:solidFill>
                <a:latin typeface="Times New Roman" pitchFamily="18" charset="0"/>
                <a:cs typeface="Times New Roman" pitchFamily="18" charset="0"/>
              </a:rPr>
              <a:t> параллельно</a:t>
            </a:r>
            <a:r>
              <a:rPr lang="ru-RU" sz="3200" b="1" dirty="0">
                <a:solidFill>
                  <a:srgbClr val="FFFF00"/>
                </a:solidFill>
                <a:latin typeface="Times New Roman" pitchFamily="18" charset="0"/>
                <a:cs typeface="Times New Roman" pitchFamily="18" charset="0"/>
              </a:rPr>
              <a:t>.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spect="1" noChangeArrowheads="1"/>
          </p:cNvSpPr>
          <p:nvPr/>
        </p:nvSpPr>
        <p:spPr bwMode="auto">
          <a:xfrm>
            <a:off x="0" y="0"/>
            <a:ext cx="9144000" cy="6870700"/>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nchor="ctr"/>
          <a:lstStyle/>
          <a:p>
            <a:pPr algn="ctr">
              <a:defRPr/>
            </a:pPr>
            <a:endParaRPr lang="en-US" sz="9600" b="1">
              <a:solidFill>
                <a:prstClr val="black"/>
              </a:solidFill>
              <a:effectLst>
                <a:outerShdw blurRad="38100" dist="38100" dir="2700000" algn="tl">
                  <a:srgbClr val="000000"/>
                </a:outerShdw>
              </a:effectLst>
              <a:cs typeface="+mn-cs"/>
            </a:endParaRPr>
          </a:p>
          <a:p>
            <a:pPr algn="ctr">
              <a:defRPr/>
            </a:pPr>
            <a:endParaRPr lang="en-US" sz="9600" b="1">
              <a:solidFill>
                <a:prstClr val="black"/>
              </a:solidFill>
              <a:effectLst>
                <a:outerShdw blurRad="38100" dist="38100" dir="2700000" algn="tl">
                  <a:srgbClr val="000000"/>
                </a:outerShdw>
              </a:effectLst>
              <a:cs typeface="+mn-cs"/>
            </a:endParaRPr>
          </a:p>
        </p:txBody>
      </p:sp>
      <p:sp>
        <p:nvSpPr>
          <p:cNvPr id="6" name="Прямоугольник 5"/>
          <p:cNvSpPr/>
          <p:nvPr/>
        </p:nvSpPr>
        <p:spPr>
          <a:xfrm>
            <a:off x="4349581" y="180592"/>
            <a:ext cx="357790" cy="923330"/>
          </a:xfrm>
          <a:prstGeom prst="rect">
            <a:avLst/>
          </a:prstGeom>
          <a:noFill/>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lgn="ctr">
              <a:defRPr/>
            </a:pPr>
            <a:r>
              <a:rPr lang="ru-RU" sz="5400" b="1" dirty="0">
                <a:ln w="11430"/>
                <a:gradFill>
                  <a:gsLst>
                    <a:gs pos="0">
                      <a:srgbClr val="809EC2">
                        <a:tint val="90000"/>
                        <a:satMod val="120000"/>
                      </a:srgbClr>
                    </a:gs>
                    <a:gs pos="25000">
                      <a:srgbClr val="809EC2">
                        <a:tint val="93000"/>
                        <a:satMod val="120000"/>
                      </a:srgbClr>
                    </a:gs>
                    <a:gs pos="50000">
                      <a:srgbClr val="809EC2">
                        <a:shade val="89000"/>
                        <a:satMod val="110000"/>
                      </a:srgbClr>
                    </a:gs>
                    <a:gs pos="75000">
                      <a:srgbClr val="809EC2">
                        <a:tint val="93000"/>
                        <a:satMod val="120000"/>
                      </a:srgbClr>
                    </a:gs>
                    <a:gs pos="100000">
                      <a:srgbClr val="809EC2">
                        <a:tint val="90000"/>
                        <a:satMod val="120000"/>
                      </a:srgbClr>
                    </a:gs>
                  </a:gsLst>
                  <a:lin ang="5400000"/>
                </a:gradFill>
                <a:effectLst>
                  <a:outerShdw blurRad="80000" dist="40000" dir="5040000" algn="tl">
                    <a:srgbClr val="000000">
                      <a:alpha val="30000"/>
                    </a:srgbClr>
                  </a:outerShdw>
                </a:effectLst>
                <a:latin typeface="Times New Roman" pitchFamily="18" charset="0"/>
                <a:cs typeface="Times New Roman" pitchFamily="18" charset="0"/>
              </a:rPr>
              <a:t> </a:t>
            </a:r>
          </a:p>
        </p:txBody>
      </p:sp>
      <p:pic>
        <p:nvPicPr>
          <p:cNvPr id="1026" name="Picture 2" descr="C:\Users\Александр\Desktop\5.jpg"/>
          <p:cNvPicPr>
            <a:picLocks noChangeAspect="1" noChangeArrowheads="1"/>
          </p:cNvPicPr>
          <p:nvPr/>
        </p:nvPicPr>
        <p:blipFill>
          <a:blip r:embed="rId3"/>
          <a:srcRect/>
          <a:stretch>
            <a:fillRect/>
          </a:stretch>
        </p:blipFill>
        <p:spPr bwMode="auto">
          <a:xfrm rot="-309614">
            <a:off x="190500" y="327025"/>
            <a:ext cx="2190750" cy="1933575"/>
          </a:xfrm>
          <a:prstGeom prst="rect">
            <a:avLst/>
          </a:prstGeom>
          <a:noFill/>
          <a:ln w="9525">
            <a:noFill/>
            <a:miter lim="800000"/>
            <a:headEnd/>
            <a:tailEnd/>
          </a:ln>
        </p:spPr>
      </p:pic>
      <p:pic>
        <p:nvPicPr>
          <p:cNvPr id="1027" name="Picture 3" descr="C:\Users\Александр\Desktop\6.jpg"/>
          <p:cNvPicPr>
            <a:picLocks noChangeAspect="1" noChangeArrowheads="1"/>
          </p:cNvPicPr>
          <p:nvPr/>
        </p:nvPicPr>
        <p:blipFill>
          <a:blip r:embed="rId4"/>
          <a:srcRect/>
          <a:stretch>
            <a:fillRect/>
          </a:stretch>
        </p:blipFill>
        <p:spPr bwMode="auto">
          <a:xfrm>
            <a:off x="3492500" y="233363"/>
            <a:ext cx="1943100" cy="1919287"/>
          </a:xfrm>
          <a:prstGeom prst="rect">
            <a:avLst/>
          </a:prstGeom>
          <a:noFill/>
          <a:ln w="9525">
            <a:noFill/>
            <a:miter lim="800000"/>
            <a:headEnd/>
            <a:tailEnd/>
          </a:ln>
        </p:spPr>
      </p:pic>
      <p:pic>
        <p:nvPicPr>
          <p:cNvPr id="1029" name="Picture 5" descr="C:\Users\Александр\Desktop\2 - копия.jpg"/>
          <p:cNvPicPr>
            <a:picLocks noChangeAspect="1" noChangeArrowheads="1"/>
          </p:cNvPicPr>
          <p:nvPr/>
        </p:nvPicPr>
        <p:blipFill>
          <a:blip r:embed="rId5"/>
          <a:srcRect/>
          <a:stretch>
            <a:fillRect/>
          </a:stretch>
        </p:blipFill>
        <p:spPr bwMode="auto">
          <a:xfrm>
            <a:off x="3548063" y="2693988"/>
            <a:ext cx="1944687" cy="1793875"/>
          </a:xfrm>
          <a:prstGeom prst="rect">
            <a:avLst/>
          </a:prstGeom>
          <a:noFill/>
          <a:ln w="9525">
            <a:noFill/>
            <a:miter lim="800000"/>
            <a:headEnd/>
            <a:tailEnd/>
          </a:ln>
        </p:spPr>
      </p:pic>
      <p:pic>
        <p:nvPicPr>
          <p:cNvPr id="1031" name="Picture 7" descr="C:\Users\Александр\Desktop\1.jpg"/>
          <p:cNvPicPr>
            <a:picLocks noChangeAspect="1" noChangeArrowheads="1"/>
          </p:cNvPicPr>
          <p:nvPr/>
        </p:nvPicPr>
        <p:blipFill>
          <a:blip r:embed="rId6"/>
          <a:srcRect/>
          <a:stretch>
            <a:fillRect/>
          </a:stretch>
        </p:blipFill>
        <p:spPr bwMode="auto">
          <a:xfrm rot="-712053">
            <a:off x="671513" y="3800475"/>
            <a:ext cx="2149475" cy="1608138"/>
          </a:xfrm>
          <a:prstGeom prst="rect">
            <a:avLst/>
          </a:prstGeom>
          <a:noFill/>
          <a:ln w="9525">
            <a:noFill/>
            <a:miter lim="800000"/>
            <a:headEnd/>
            <a:tailEnd/>
          </a:ln>
        </p:spPr>
      </p:pic>
      <p:pic>
        <p:nvPicPr>
          <p:cNvPr id="1032" name="Picture 8" descr="C:\Users\Александр\Desktop\8.jpg"/>
          <p:cNvPicPr>
            <a:picLocks noChangeAspect="1" noChangeArrowheads="1"/>
          </p:cNvPicPr>
          <p:nvPr/>
        </p:nvPicPr>
        <p:blipFill>
          <a:blip r:embed="rId7"/>
          <a:srcRect/>
          <a:stretch>
            <a:fillRect/>
          </a:stretch>
        </p:blipFill>
        <p:spPr bwMode="auto">
          <a:xfrm rot="375682">
            <a:off x="6024563" y="3673475"/>
            <a:ext cx="2305050" cy="1671638"/>
          </a:xfrm>
          <a:prstGeom prst="rect">
            <a:avLst/>
          </a:prstGeom>
          <a:noFill/>
          <a:ln w="9525">
            <a:noFill/>
            <a:miter lim="800000"/>
            <a:headEnd/>
            <a:tailEnd/>
          </a:ln>
        </p:spPr>
      </p:pic>
      <p:pic>
        <p:nvPicPr>
          <p:cNvPr id="1033" name="Picture 9" descr="C:\Users\Александр\Desktop\3.jpg"/>
          <p:cNvPicPr>
            <a:picLocks noChangeAspect="1" noChangeArrowheads="1"/>
          </p:cNvPicPr>
          <p:nvPr/>
        </p:nvPicPr>
        <p:blipFill>
          <a:blip r:embed="rId8"/>
          <a:srcRect/>
          <a:stretch>
            <a:fillRect/>
          </a:stretch>
        </p:blipFill>
        <p:spPr bwMode="auto">
          <a:xfrm rot="563357">
            <a:off x="6438900" y="522288"/>
            <a:ext cx="1982788" cy="1722437"/>
          </a:xfrm>
          <a:prstGeom prst="rect">
            <a:avLst/>
          </a:prstGeom>
          <a:noFill/>
          <a:ln w="9525">
            <a:noFill/>
            <a:miter lim="800000"/>
            <a:headEnd/>
            <a:tailEnd/>
          </a:ln>
        </p:spPr>
      </p:pic>
      <p:pic>
        <p:nvPicPr>
          <p:cNvPr id="1034" name="Picture 10" descr="C:\Users\Александр\Desktop\11.jpg"/>
          <p:cNvPicPr>
            <a:picLocks noChangeAspect="1" noChangeArrowheads="1"/>
          </p:cNvPicPr>
          <p:nvPr/>
        </p:nvPicPr>
        <p:blipFill>
          <a:blip r:embed="rId9"/>
          <a:srcRect/>
          <a:stretch>
            <a:fillRect/>
          </a:stretch>
        </p:blipFill>
        <p:spPr bwMode="auto">
          <a:xfrm>
            <a:off x="3576638" y="4868863"/>
            <a:ext cx="1905000" cy="157321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circle(in)">
                                      <p:cBhvr>
                                        <p:cTn id="7" dur="2000"/>
                                        <p:tgtEl>
                                          <p:spTgt spid="1026"/>
                                        </p:tgtEl>
                                      </p:cBhvr>
                                    </p:animEffect>
                                  </p:childTnLst>
                                </p:cTn>
                              </p:par>
                              <p:par>
                                <p:cTn id="8" presetID="6" presetClass="entr" presetSubtype="16" fill="hold" nodeType="withEffect">
                                  <p:stCondLst>
                                    <p:cond delay="0"/>
                                  </p:stCondLst>
                                  <p:childTnLst>
                                    <p:set>
                                      <p:cBhvr>
                                        <p:cTn id="9" dur="1" fill="hold">
                                          <p:stCondLst>
                                            <p:cond delay="0"/>
                                          </p:stCondLst>
                                        </p:cTn>
                                        <p:tgtEl>
                                          <p:spTgt spid="1027"/>
                                        </p:tgtEl>
                                        <p:attrNameLst>
                                          <p:attrName>style.visibility</p:attrName>
                                        </p:attrNameLst>
                                      </p:cBhvr>
                                      <p:to>
                                        <p:strVal val="visible"/>
                                      </p:to>
                                    </p:set>
                                    <p:animEffect transition="in" filter="circle(in)">
                                      <p:cBhvr>
                                        <p:cTn id="10" dur="2000"/>
                                        <p:tgtEl>
                                          <p:spTgt spid="1027"/>
                                        </p:tgtEl>
                                      </p:cBhvr>
                                    </p:animEffect>
                                  </p:childTnLst>
                                </p:cTn>
                              </p:par>
                              <p:par>
                                <p:cTn id="11" presetID="6" presetClass="entr" presetSubtype="16" fill="hold" nodeType="withEffect">
                                  <p:stCondLst>
                                    <p:cond delay="0"/>
                                  </p:stCondLst>
                                  <p:childTnLst>
                                    <p:set>
                                      <p:cBhvr>
                                        <p:cTn id="12" dur="1" fill="hold">
                                          <p:stCondLst>
                                            <p:cond delay="0"/>
                                          </p:stCondLst>
                                        </p:cTn>
                                        <p:tgtEl>
                                          <p:spTgt spid="1033"/>
                                        </p:tgtEl>
                                        <p:attrNameLst>
                                          <p:attrName>style.visibility</p:attrName>
                                        </p:attrNameLst>
                                      </p:cBhvr>
                                      <p:to>
                                        <p:strVal val="visible"/>
                                      </p:to>
                                    </p:set>
                                    <p:animEffect transition="in" filter="circle(in)">
                                      <p:cBhvr>
                                        <p:cTn id="13" dur="2000"/>
                                        <p:tgtEl>
                                          <p:spTgt spid="1033"/>
                                        </p:tgtEl>
                                      </p:cBhvr>
                                    </p:animEffect>
                                  </p:childTnLst>
                                </p:cTn>
                              </p:par>
                              <p:par>
                                <p:cTn id="14" presetID="21" presetClass="entr" presetSubtype="1" fill="hold" nodeType="withEffect">
                                  <p:stCondLst>
                                    <p:cond delay="0"/>
                                  </p:stCondLst>
                                  <p:childTnLst>
                                    <p:set>
                                      <p:cBhvr>
                                        <p:cTn id="15" dur="1" fill="hold">
                                          <p:stCondLst>
                                            <p:cond delay="0"/>
                                          </p:stCondLst>
                                        </p:cTn>
                                        <p:tgtEl>
                                          <p:spTgt spid="1029"/>
                                        </p:tgtEl>
                                        <p:attrNameLst>
                                          <p:attrName>style.visibility</p:attrName>
                                        </p:attrNameLst>
                                      </p:cBhvr>
                                      <p:to>
                                        <p:strVal val="visible"/>
                                      </p:to>
                                    </p:set>
                                    <p:animEffect transition="in" filter="wheel(1)">
                                      <p:cBhvr>
                                        <p:cTn id="16" dur="2000"/>
                                        <p:tgtEl>
                                          <p:spTgt spid="1029"/>
                                        </p:tgtEl>
                                      </p:cBhvr>
                                    </p:animEffect>
                                  </p:childTnLst>
                                </p:cTn>
                              </p:par>
                              <p:par>
                                <p:cTn id="17" presetID="6" presetClass="entr" presetSubtype="16" fill="hold" nodeType="withEffect">
                                  <p:stCondLst>
                                    <p:cond delay="0"/>
                                  </p:stCondLst>
                                  <p:childTnLst>
                                    <p:set>
                                      <p:cBhvr>
                                        <p:cTn id="18" dur="1" fill="hold">
                                          <p:stCondLst>
                                            <p:cond delay="0"/>
                                          </p:stCondLst>
                                        </p:cTn>
                                        <p:tgtEl>
                                          <p:spTgt spid="1031"/>
                                        </p:tgtEl>
                                        <p:attrNameLst>
                                          <p:attrName>style.visibility</p:attrName>
                                        </p:attrNameLst>
                                      </p:cBhvr>
                                      <p:to>
                                        <p:strVal val="visible"/>
                                      </p:to>
                                    </p:set>
                                    <p:animEffect transition="in" filter="circle(in)">
                                      <p:cBhvr>
                                        <p:cTn id="19" dur="2000"/>
                                        <p:tgtEl>
                                          <p:spTgt spid="1031"/>
                                        </p:tgtEl>
                                      </p:cBhvr>
                                    </p:animEffect>
                                  </p:childTnLst>
                                </p:cTn>
                              </p:par>
                              <p:par>
                                <p:cTn id="20" presetID="6" presetClass="entr" presetSubtype="16" fill="hold" nodeType="withEffect">
                                  <p:stCondLst>
                                    <p:cond delay="0"/>
                                  </p:stCondLst>
                                  <p:childTnLst>
                                    <p:set>
                                      <p:cBhvr>
                                        <p:cTn id="21" dur="1" fill="hold">
                                          <p:stCondLst>
                                            <p:cond delay="0"/>
                                          </p:stCondLst>
                                        </p:cTn>
                                        <p:tgtEl>
                                          <p:spTgt spid="1034"/>
                                        </p:tgtEl>
                                        <p:attrNameLst>
                                          <p:attrName>style.visibility</p:attrName>
                                        </p:attrNameLst>
                                      </p:cBhvr>
                                      <p:to>
                                        <p:strVal val="visible"/>
                                      </p:to>
                                    </p:set>
                                    <p:animEffect transition="in" filter="circle(in)">
                                      <p:cBhvr>
                                        <p:cTn id="22" dur="2000"/>
                                        <p:tgtEl>
                                          <p:spTgt spid="1034"/>
                                        </p:tgtEl>
                                      </p:cBhvr>
                                    </p:animEffect>
                                  </p:childTnLst>
                                </p:cTn>
                              </p:par>
                              <p:par>
                                <p:cTn id="23" presetID="6" presetClass="entr" presetSubtype="16" fill="hold" nodeType="withEffect">
                                  <p:stCondLst>
                                    <p:cond delay="0"/>
                                  </p:stCondLst>
                                  <p:childTnLst>
                                    <p:set>
                                      <p:cBhvr>
                                        <p:cTn id="24" dur="1" fill="hold">
                                          <p:stCondLst>
                                            <p:cond delay="0"/>
                                          </p:stCondLst>
                                        </p:cTn>
                                        <p:tgtEl>
                                          <p:spTgt spid="1032"/>
                                        </p:tgtEl>
                                        <p:attrNameLst>
                                          <p:attrName>style.visibility</p:attrName>
                                        </p:attrNameLst>
                                      </p:cBhvr>
                                      <p:to>
                                        <p:strVal val="visible"/>
                                      </p:to>
                                    </p:set>
                                    <p:animEffect transition="in" filter="circle(in)">
                                      <p:cBhvr>
                                        <p:cTn id="25" dur="2000"/>
                                        <p:tgtEl>
                                          <p:spTgt spid="10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spect="1" noChangeArrowheads="1"/>
          </p:cNvSpPr>
          <p:nvPr/>
        </p:nvSpPr>
        <p:spPr bwMode="auto">
          <a:xfrm>
            <a:off x="-42863" y="0"/>
            <a:ext cx="9144001" cy="6870700"/>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nchor="ctr"/>
          <a:lstStyle/>
          <a:p>
            <a:pPr algn="ctr">
              <a:defRPr/>
            </a:pPr>
            <a:endParaRPr lang="en-US" sz="9600" b="1">
              <a:solidFill>
                <a:prstClr val="black"/>
              </a:solidFill>
              <a:effectLst>
                <a:outerShdw blurRad="38100" dist="38100" dir="2700000" algn="tl">
                  <a:srgbClr val="000000"/>
                </a:outerShdw>
              </a:effectLst>
              <a:cs typeface="+mn-cs"/>
            </a:endParaRPr>
          </a:p>
          <a:p>
            <a:pPr algn="ctr">
              <a:defRPr/>
            </a:pPr>
            <a:endParaRPr lang="en-US" sz="9600" b="1">
              <a:solidFill>
                <a:prstClr val="black"/>
              </a:solidFill>
              <a:effectLst>
                <a:outerShdw blurRad="38100" dist="38100" dir="2700000" algn="tl">
                  <a:srgbClr val="000000"/>
                </a:outerShdw>
              </a:effectLst>
              <a:cs typeface="+mn-cs"/>
            </a:endParaRPr>
          </a:p>
        </p:txBody>
      </p:sp>
      <p:sp>
        <p:nvSpPr>
          <p:cNvPr id="6" name="Прямоугольник 5"/>
          <p:cNvSpPr/>
          <p:nvPr/>
        </p:nvSpPr>
        <p:spPr>
          <a:xfrm>
            <a:off x="4349581" y="180592"/>
            <a:ext cx="357790" cy="923330"/>
          </a:xfrm>
          <a:prstGeom prst="rect">
            <a:avLst/>
          </a:prstGeom>
          <a:noFill/>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lgn="ctr">
              <a:defRPr/>
            </a:pPr>
            <a:r>
              <a:rPr lang="ru-RU" sz="5400" b="1" dirty="0">
                <a:ln w="11430"/>
                <a:gradFill>
                  <a:gsLst>
                    <a:gs pos="0">
                      <a:srgbClr val="809EC2">
                        <a:tint val="90000"/>
                        <a:satMod val="120000"/>
                      </a:srgbClr>
                    </a:gs>
                    <a:gs pos="25000">
                      <a:srgbClr val="809EC2">
                        <a:tint val="93000"/>
                        <a:satMod val="120000"/>
                      </a:srgbClr>
                    </a:gs>
                    <a:gs pos="50000">
                      <a:srgbClr val="809EC2">
                        <a:shade val="89000"/>
                        <a:satMod val="110000"/>
                      </a:srgbClr>
                    </a:gs>
                    <a:gs pos="75000">
                      <a:srgbClr val="809EC2">
                        <a:tint val="93000"/>
                        <a:satMod val="120000"/>
                      </a:srgbClr>
                    </a:gs>
                    <a:gs pos="100000">
                      <a:srgbClr val="809EC2">
                        <a:tint val="90000"/>
                        <a:satMod val="120000"/>
                      </a:srgbClr>
                    </a:gs>
                  </a:gsLst>
                  <a:lin ang="5400000"/>
                </a:gradFill>
                <a:effectLst>
                  <a:outerShdw blurRad="80000" dist="40000" dir="5040000" algn="tl">
                    <a:srgbClr val="000000">
                      <a:alpha val="30000"/>
                    </a:srgbClr>
                  </a:outerShdw>
                </a:effectLst>
                <a:latin typeface="Times New Roman" pitchFamily="18" charset="0"/>
                <a:cs typeface="Times New Roman" pitchFamily="18" charset="0"/>
              </a:rPr>
              <a:t> </a:t>
            </a:r>
          </a:p>
        </p:txBody>
      </p:sp>
      <p:sp>
        <p:nvSpPr>
          <p:cNvPr id="2" name="Прямоугольник 1"/>
          <p:cNvSpPr/>
          <p:nvPr/>
        </p:nvSpPr>
        <p:spPr>
          <a:xfrm>
            <a:off x="539750" y="476250"/>
            <a:ext cx="7848600" cy="1081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3600" b="1" dirty="0">
                <a:solidFill>
                  <a:srgbClr val="FF0000"/>
                </a:solidFill>
                <a:latin typeface="Times New Roman" pitchFamily="18" charset="0"/>
                <a:cs typeface="Times New Roman" pitchFamily="18" charset="0"/>
              </a:rPr>
              <a:t>Укажите соответствия книжной лексики и жаргонизмов.</a:t>
            </a:r>
            <a:endParaRPr lang="ru-RU" sz="3600" b="1" dirty="0">
              <a:solidFill>
                <a:srgbClr val="FF0000"/>
              </a:solidFill>
              <a:latin typeface="Times New Roman" pitchFamily="18" charset="0"/>
              <a:cs typeface="Times New Roman" pitchFamily="18" charset="0"/>
            </a:endParaRPr>
          </a:p>
        </p:txBody>
      </p:sp>
      <p:sp>
        <p:nvSpPr>
          <p:cNvPr id="3" name="Прямоугольник 2"/>
          <p:cNvSpPr/>
          <p:nvPr/>
        </p:nvSpPr>
        <p:spPr>
          <a:xfrm>
            <a:off x="539750" y="1844675"/>
            <a:ext cx="7848600" cy="43926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ru-RU" sz="2800" b="1" dirty="0">
                <a:solidFill>
                  <a:srgbClr val="FFFF00"/>
                </a:solidFill>
                <a:latin typeface="Times New Roman" pitchFamily="18" charset="0"/>
                <a:cs typeface="Times New Roman" pitchFamily="18" charset="0"/>
              </a:rPr>
              <a:t>Компьютер                                               </a:t>
            </a:r>
            <a:r>
              <a:rPr lang="ru-RU" sz="2800" b="1" dirty="0">
                <a:solidFill>
                  <a:srgbClr val="FFFF00"/>
                </a:solidFill>
                <a:latin typeface="Times New Roman" pitchFamily="18" charset="0"/>
                <a:cs typeface="Times New Roman" pitchFamily="18" charset="0"/>
              </a:rPr>
              <a:t>   Винт</a:t>
            </a:r>
            <a:endParaRPr lang="ru-RU" sz="2800" b="1" dirty="0">
              <a:solidFill>
                <a:srgbClr val="FFFF00"/>
              </a:solidFill>
              <a:latin typeface="Times New Roman" pitchFamily="18" charset="0"/>
              <a:cs typeface="Times New Roman" pitchFamily="18" charset="0"/>
            </a:endParaRPr>
          </a:p>
          <a:p>
            <a:pPr fontAlgn="auto">
              <a:spcBef>
                <a:spcPts val="0"/>
              </a:spcBef>
              <a:spcAft>
                <a:spcPts val="0"/>
              </a:spcAft>
              <a:defRPr/>
            </a:pPr>
            <a:r>
              <a:rPr lang="ru-RU" sz="2800" b="1" dirty="0">
                <a:solidFill>
                  <a:srgbClr val="FFFF00"/>
                </a:solidFill>
                <a:latin typeface="Times New Roman" pitchFamily="18" charset="0"/>
                <a:cs typeface="Times New Roman" pitchFamily="18" charset="0"/>
              </a:rPr>
              <a:t>Мышь                                                        </a:t>
            </a:r>
            <a:r>
              <a:rPr lang="ru-RU" sz="2800" b="1" dirty="0">
                <a:solidFill>
                  <a:srgbClr val="FFFF00"/>
                </a:solidFill>
                <a:latin typeface="Times New Roman" pitchFamily="18" charset="0"/>
                <a:cs typeface="Times New Roman" pitchFamily="18" charset="0"/>
              </a:rPr>
              <a:t> Ящик</a:t>
            </a:r>
            <a:endParaRPr lang="ru-RU" sz="2800" b="1" dirty="0">
              <a:solidFill>
                <a:srgbClr val="FFFF00"/>
              </a:solidFill>
              <a:latin typeface="Times New Roman" pitchFamily="18" charset="0"/>
              <a:cs typeface="Times New Roman" pitchFamily="18" charset="0"/>
            </a:endParaRPr>
          </a:p>
          <a:p>
            <a:pPr fontAlgn="auto">
              <a:spcBef>
                <a:spcPts val="0"/>
              </a:spcBef>
              <a:spcAft>
                <a:spcPts val="0"/>
              </a:spcAft>
              <a:defRPr/>
            </a:pPr>
            <a:r>
              <a:rPr lang="ru-RU" sz="2800" b="1" dirty="0">
                <a:solidFill>
                  <a:srgbClr val="FFFF00"/>
                </a:solidFill>
                <a:latin typeface="Times New Roman" pitchFamily="18" charset="0"/>
                <a:cs typeface="Times New Roman" pitchFamily="18" charset="0"/>
              </a:rPr>
              <a:t>Монитор                                                    </a:t>
            </a:r>
            <a:r>
              <a:rPr lang="ru-RU" sz="2800" b="1" dirty="0">
                <a:solidFill>
                  <a:srgbClr val="FFFF00"/>
                </a:solidFill>
                <a:latin typeface="Times New Roman" pitchFamily="18" charset="0"/>
                <a:cs typeface="Times New Roman" pitchFamily="18" charset="0"/>
              </a:rPr>
              <a:t> Клава</a:t>
            </a:r>
            <a:endParaRPr lang="ru-RU" sz="2800" b="1" dirty="0">
              <a:solidFill>
                <a:srgbClr val="FFFF00"/>
              </a:solidFill>
              <a:latin typeface="Times New Roman" pitchFamily="18" charset="0"/>
              <a:cs typeface="Times New Roman" pitchFamily="18" charset="0"/>
            </a:endParaRPr>
          </a:p>
          <a:p>
            <a:pPr fontAlgn="auto">
              <a:spcBef>
                <a:spcPts val="0"/>
              </a:spcBef>
              <a:spcAft>
                <a:spcPts val="0"/>
              </a:spcAft>
              <a:defRPr/>
            </a:pPr>
            <a:r>
              <a:rPr lang="ru-RU" sz="2800" b="1" dirty="0">
                <a:solidFill>
                  <a:srgbClr val="FFFF00"/>
                </a:solidFill>
                <a:latin typeface="Times New Roman" pitchFamily="18" charset="0"/>
                <a:cs typeface="Times New Roman" pitchFamily="18" charset="0"/>
              </a:rPr>
              <a:t>Диск без информации             </a:t>
            </a:r>
            <a:r>
              <a:rPr lang="ru-RU" sz="2800" b="1" dirty="0">
                <a:solidFill>
                  <a:srgbClr val="FFFF00"/>
                </a:solidFill>
                <a:latin typeface="Times New Roman" pitchFamily="18" charset="0"/>
                <a:cs typeface="Times New Roman" pitchFamily="18" charset="0"/>
              </a:rPr>
              <a:t>Мышка</a:t>
            </a:r>
            <a:r>
              <a:rPr lang="ru-RU" sz="2800" b="1" dirty="0">
                <a:solidFill>
                  <a:srgbClr val="FFFF00"/>
                </a:solidFill>
                <a:latin typeface="Times New Roman" pitchFamily="18" charset="0"/>
                <a:cs typeface="Times New Roman" pitchFamily="18" charset="0"/>
              </a:rPr>
              <a:t>, крыса</a:t>
            </a:r>
          </a:p>
          <a:p>
            <a:pPr fontAlgn="auto">
              <a:spcBef>
                <a:spcPts val="0"/>
              </a:spcBef>
              <a:spcAft>
                <a:spcPts val="0"/>
              </a:spcAft>
              <a:defRPr/>
            </a:pPr>
            <a:r>
              <a:rPr lang="ru-RU" sz="2800" b="1" dirty="0">
                <a:solidFill>
                  <a:srgbClr val="FFFF00"/>
                </a:solidFill>
                <a:latin typeface="Times New Roman" pitchFamily="18" charset="0"/>
                <a:cs typeface="Times New Roman" pitchFamily="18" charset="0"/>
              </a:rPr>
              <a:t>Жесткий диск               </a:t>
            </a:r>
            <a:r>
              <a:rPr lang="ru-RU" sz="2800" b="1" dirty="0">
                <a:solidFill>
                  <a:srgbClr val="FFFF00"/>
                </a:solidFill>
                <a:latin typeface="Times New Roman" pitchFamily="18" charset="0"/>
                <a:cs typeface="Times New Roman" pitchFamily="18" charset="0"/>
              </a:rPr>
              <a:t>                   </a:t>
            </a:r>
            <a:r>
              <a:rPr lang="ru-RU" sz="2800" b="1" dirty="0" err="1">
                <a:solidFill>
                  <a:srgbClr val="FFFF00"/>
                </a:solidFill>
                <a:latin typeface="Times New Roman" pitchFamily="18" charset="0"/>
                <a:cs typeface="Times New Roman" pitchFamily="18" charset="0"/>
              </a:rPr>
              <a:t>Системник</a:t>
            </a:r>
            <a:endParaRPr lang="ru-RU" sz="2800" b="1" dirty="0">
              <a:solidFill>
                <a:srgbClr val="FFFF00"/>
              </a:solidFill>
              <a:latin typeface="Times New Roman" pitchFamily="18" charset="0"/>
              <a:cs typeface="Times New Roman" pitchFamily="18" charset="0"/>
            </a:endParaRPr>
          </a:p>
          <a:p>
            <a:pPr fontAlgn="auto">
              <a:spcBef>
                <a:spcPts val="0"/>
              </a:spcBef>
              <a:spcAft>
                <a:spcPts val="0"/>
              </a:spcAft>
              <a:defRPr/>
            </a:pPr>
            <a:r>
              <a:rPr lang="ru-RU" sz="2800" b="1" dirty="0">
                <a:solidFill>
                  <a:srgbClr val="FFFF00"/>
                </a:solidFill>
                <a:latin typeface="Times New Roman" pitchFamily="18" charset="0"/>
                <a:cs typeface="Times New Roman" pitchFamily="18" charset="0"/>
              </a:rPr>
              <a:t>Оперативная память                        </a:t>
            </a:r>
            <a:r>
              <a:rPr lang="ru-RU" sz="2800" b="1" dirty="0">
                <a:solidFill>
                  <a:srgbClr val="FFFF00"/>
                </a:solidFill>
                <a:latin typeface="Times New Roman" pitchFamily="18" charset="0"/>
                <a:cs typeface="Times New Roman" pitchFamily="18" charset="0"/>
              </a:rPr>
              <a:t>Болванка</a:t>
            </a:r>
            <a:endParaRPr lang="ru-RU" sz="2800" b="1" dirty="0">
              <a:solidFill>
                <a:srgbClr val="FFFF00"/>
              </a:solidFill>
              <a:latin typeface="Times New Roman" pitchFamily="18" charset="0"/>
              <a:cs typeface="Times New Roman" pitchFamily="18" charset="0"/>
            </a:endParaRPr>
          </a:p>
          <a:p>
            <a:pPr fontAlgn="auto">
              <a:spcBef>
                <a:spcPts val="0"/>
              </a:spcBef>
              <a:spcAft>
                <a:spcPts val="0"/>
              </a:spcAft>
              <a:defRPr/>
            </a:pPr>
            <a:r>
              <a:rPr lang="ru-RU" sz="2800" b="1" dirty="0">
                <a:solidFill>
                  <a:srgbClr val="FFFF00"/>
                </a:solidFill>
                <a:latin typeface="Times New Roman" pitchFamily="18" charset="0"/>
                <a:cs typeface="Times New Roman" pitchFamily="18" charset="0"/>
              </a:rPr>
              <a:t>Клавиатура                                    </a:t>
            </a:r>
            <a:r>
              <a:rPr lang="ru-RU" sz="2800" b="1" dirty="0">
                <a:solidFill>
                  <a:srgbClr val="FFFF00"/>
                </a:solidFill>
                <a:latin typeface="Times New Roman" pitchFamily="18" charset="0"/>
                <a:cs typeface="Times New Roman" pitchFamily="18" charset="0"/>
              </a:rPr>
              <a:t> Оперативка</a:t>
            </a:r>
            <a:endParaRPr lang="ru-RU" sz="2800" b="1" dirty="0">
              <a:solidFill>
                <a:srgbClr val="FFFF00"/>
              </a:solidFill>
              <a:latin typeface="Times New Roman" pitchFamily="18" charset="0"/>
              <a:cs typeface="Times New Roman" pitchFamily="18" charset="0"/>
            </a:endParaRPr>
          </a:p>
          <a:p>
            <a:pPr fontAlgn="auto">
              <a:spcBef>
                <a:spcPts val="0"/>
              </a:spcBef>
              <a:spcAft>
                <a:spcPts val="0"/>
              </a:spcAft>
              <a:defRPr/>
            </a:pPr>
            <a:r>
              <a:rPr lang="ru-RU" sz="2800" b="1" dirty="0">
                <a:solidFill>
                  <a:srgbClr val="FFFF00"/>
                </a:solidFill>
                <a:latin typeface="Times New Roman" pitchFamily="18" charset="0"/>
                <a:cs typeface="Times New Roman" pitchFamily="18" charset="0"/>
              </a:rPr>
              <a:t>Системный блок                                        </a:t>
            </a:r>
            <a:r>
              <a:rPr lang="ru-RU" sz="2800" b="1" dirty="0">
                <a:solidFill>
                  <a:srgbClr val="FFFF00"/>
                </a:solidFill>
                <a:latin typeface="Times New Roman" pitchFamily="18" charset="0"/>
                <a:cs typeface="Times New Roman" pitchFamily="18" charset="0"/>
              </a:rPr>
              <a:t>Комп</a:t>
            </a:r>
            <a:endParaRPr lang="ru-RU" sz="2800" b="1" dirty="0">
              <a:solidFill>
                <a:srgbClr val="FFFF00"/>
              </a:solidFill>
              <a:latin typeface="Times New Roman" pitchFamily="18" charset="0"/>
              <a:cs typeface="Times New Roman" pitchFamily="18" charset="0"/>
            </a:endParaRPr>
          </a:p>
        </p:txBody>
      </p:sp>
      <p:pic>
        <p:nvPicPr>
          <p:cNvPr id="36869" name="Picture 2" descr="C:\Users\Александр\Desktop\i.jpg"/>
          <p:cNvPicPr>
            <a:picLocks noChangeAspect="1" noChangeArrowheads="1"/>
          </p:cNvPicPr>
          <p:nvPr/>
        </p:nvPicPr>
        <p:blipFill>
          <a:blip r:embed="rId3"/>
          <a:srcRect/>
          <a:stretch>
            <a:fillRect/>
          </a:stretch>
        </p:blipFill>
        <p:spPr bwMode="auto">
          <a:xfrm>
            <a:off x="3657600" y="1870075"/>
            <a:ext cx="2124075" cy="1428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spect="1" noChangeArrowheads="1"/>
          </p:cNvSpPr>
          <p:nvPr/>
        </p:nvSpPr>
        <p:spPr bwMode="auto">
          <a:xfrm>
            <a:off x="-42863" y="0"/>
            <a:ext cx="9144001" cy="6870700"/>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nchor="ctr"/>
          <a:lstStyle/>
          <a:p>
            <a:pPr algn="ctr">
              <a:defRPr/>
            </a:pPr>
            <a:endParaRPr lang="en-US" sz="9600" b="1">
              <a:solidFill>
                <a:prstClr val="black"/>
              </a:solidFill>
              <a:effectLst>
                <a:outerShdw blurRad="38100" dist="38100" dir="2700000" algn="tl">
                  <a:srgbClr val="000000"/>
                </a:outerShdw>
              </a:effectLst>
              <a:cs typeface="+mn-cs"/>
            </a:endParaRPr>
          </a:p>
          <a:p>
            <a:pPr algn="ctr">
              <a:defRPr/>
            </a:pPr>
            <a:endParaRPr lang="en-US" sz="9600" b="1">
              <a:solidFill>
                <a:prstClr val="black"/>
              </a:solidFill>
              <a:effectLst>
                <a:outerShdw blurRad="38100" dist="38100" dir="2700000" algn="tl">
                  <a:srgbClr val="000000"/>
                </a:outerShdw>
              </a:effectLst>
              <a:cs typeface="+mn-cs"/>
            </a:endParaRPr>
          </a:p>
        </p:txBody>
      </p:sp>
      <p:sp>
        <p:nvSpPr>
          <p:cNvPr id="6" name="Прямоугольник 5"/>
          <p:cNvSpPr/>
          <p:nvPr/>
        </p:nvSpPr>
        <p:spPr>
          <a:xfrm>
            <a:off x="4349581" y="180592"/>
            <a:ext cx="357790" cy="923330"/>
          </a:xfrm>
          <a:prstGeom prst="rect">
            <a:avLst/>
          </a:prstGeom>
          <a:noFill/>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lgn="ctr">
              <a:defRPr/>
            </a:pPr>
            <a:r>
              <a:rPr lang="ru-RU" sz="5400" b="1" dirty="0">
                <a:ln w="11430"/>
                <a:gradFill>
                  <a:gsLst>
                    <a:gs pos="0">
                      <a:srgbClr val="809EC2">
                        <a:tint val="90000"/>
                        <a:satMod val="120000"/>
                      </a:srgbClr>
                    </a:gs>
                    <a:gs pos="25000">
                      <a:srgbClr val="809EC2">
                        <a:tint val="93000"/>
                        <a:satMod val="120000"/>
                      </a:srgbClr>
                    </a:gs>
                    <a:gs pos="50000">
                      <a:srgbClr val="809EC2">
                        <a:shade val="89000"/>
                        <a:satMod val="110000"/>
                      </a:srgbClr>
                    </a:gs>
                    <a:gs pos="75000">
                      <a:srgbClr val="809EC2">
                        <a:tint val="93000"/>
                        <a:satMod val="120000"/>
                      </a:srgbClr>
                    </a:gs>
                    <a:gs pos="100000">
                      <a:srgbClr val="809EC2">
                        <a:tint val="90000"/>
                        <a:satMod val="120000"/>
                      </a:srgbClr>
                    </a:gs>
                  </a:gsLst>
                  <a:lin ang="5400000"/>
                </a:gradFill>
                <a:effectLst>
                  <a:outerShdw blurRad="80000" dist="40000" dir="5040000" algn="tl">
                    <a:srgbClr val="000000">
                      <a:alpha val="30000"/>
                    </a:srgbClr>
                  </a:outerShdw>
                </a:effectLst>
                <a:latin typeface="Times New Roman" pitchFamily="18" charset="0"/>
                <a:cs typeface="Times New Roman" pitchFamily="18" charset="0"/>
              </a:rPr>
              <a:t> </a:t>
            </a:r>
          </a:p>
        </p:txBody>
      </p:sp>
      <p:sp>
        <p:nvSpPr>
          <p:cNvPr id="2" name="Прямоугольник 1"/>
          <p:cNvSpPr/>
          <p:nvPr/>
        </p:nvSpPr>
        <p:spPr>
          <a:xfrm>
            <a:off x="323850" y="476250"/>
            <a:ext cx="8351838" cy="11525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3600" b="1" dirty="0">
                <a:solidFill>
                  <a:srgbClr val="FF0000"/>
                </a:solidFill>
                <a:latin typeface="Times New Roman" pitchFamily="18" charset="0"/>
                <a:cs typeface="Times New Roman" pitchFamily="18" charset="0"/>
              </a:rPr>
              <a:t>Выявите тематические группы жаргонизмов</a:t>
            </a:r>
            <a:endParaRPr lang="ru-RU" sz="3600" b="1" dirty="0">
              <a:solidFill>
                <a:srgbClr val="FF0000"/>
              </a:solidFill>
              <a:latin typeface="Times New Roman" pitchFamily="18" charset="0"/>
              <a:cs typeface="Times New Roman" pitchFamily="18" charset="0"/>
            </a:endParaRPr>
          </a:p>
        </p:txBody>
      </p:sp>
      <p:pic>
        <p:nvPicPr>
          <p:cNvPr id="38916" name="Picture 2" descr="C:\Users\Александр\Desktop\251.jpg"/>
          <p:cNvPicPr>
            <a:picLocks noChangeAspect="1" noChangeArrowheads="1"/>
          </p:cNvPicPr>
          <p:nvPr/>
        </p:nvPicPr>
        <p:blipFill>
          <a:blip r:embed="rId3"/>
          <a:srcRect l="6259" t="5344" r="6892" b="18855"/>
          <a:stretch>
            <a:fillRect/>
          </a:stretch>
        </p:blipFill>
        <p:spPr bwMode="auto">
          <a:xfrm rot="-362806">
            <a:off x="474663" y="1254125"/>
            <a:ext cx="2511425" cy="1871663"/>
          </a:xfrm>
          <a:prstGeom prst="rect">
            <a:avLst/>
          </a:prstGeom>
          <a:noFill/>
          <a:ln w="9525">
            <a:noFill/>
            <a:miter lim="800000"/>
            <a:headEnd/>
            <a:tailEnd/>
          </a:ln>
        </p:spPr>
      </p:pic>
      <p:pic>
        <p:nvPicPr>
          <p:cNvPr id="38917" name="Picture 3" descr="C:\Users\Александр\Desktop\4654.jpg"/>
          <p:cNvPicPr>
            <a:picLocks noChangeAspect="1" noChangeArrowheads="1"/>
          </p:cNvPicPr>
          <p:nvPr/>
        </p:nvPicPr>
        <p:blipFill>
          <a:blip r:embed="rId4"/>
          <a:srcRect/>
          <a:stretch>
            <a:fillRect/>
          </a:stretch>
        </p:blipFill>
        <p:spPr bwMode="auto">
          <a:xfrm>
            <a:off x="3341688" y="1628775"/>
            <a:ext cx="2016125" cy="1944688"/>
          </a:xfrm>
          <a:prstGeom prst="rect">
            <a:avLst/>
          </a:prstGeom>
          <a:noFill/>
          <a:ln w="9525">
            <a:noFill/>
            <a:miter lim="800000"/>
            <a:headEnd/>
            <a:tailEnd/>
          </a:ln>
        </p:spPr>
      </p:pic>
      <p:pic>
        <p:nvPicPr>
          <p:cNvPr id="38918" name="Picture 4" descr="C:\Users\Александр\Desktop\945.jpg"/>
          <p:cNvPicPr>
            <a:picLocks noChangeAspect="1" noChangeArrowheads="1"/>
          </p:cNvPicPr>
          <p:nvPr/>
        </p:nvPicPr>
        <p:blipFill>
          <a:blip r:embed="rId5"/>
          <a:srcRect/>
          <a:stretch>
            <a:fillRect/>
          </a:stretch>
        </p:blipFill>
        <p:spPr bwMode="auto">
          <a:xfrm rot="643871">
            <a:off x="5926138" y="1370013"/>
            <a:ext cx="2359025" cy="1836737"/>
          </a:xfrm>
          <a:prstGeom prst="rect">
            <a:avLst/>
          </a:prstGeom>
          <a:noFill/>
          <a:ln w="9525">
            <a:noFill/>
            <a:miter lim="800000"/>
            <a:headEnd/>
            <a:tailEnd/>
          </a:ln>
        </p:spPr>
      </p:pic>
      <p:sp>
        <p:nvSpPr>
          <p:cNvPr id="3" name="Прямоугольник 2"/>
          <p:cNvSpPr/>
          <p:nvPr/>
        </p:nvSpPr>
        <p:spPr>
          <a:xfrm>
            <a:off x="323850" y="4292600"/>
            <a:ext cx="8351838" cy="22320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3200" b="1" dirty="0">
                <a:solidFill>
                  <a:srgbClr val="FFFF00"/>
                </a:solidFill>
                <a:latin typeface="Times New Roman" pitchFamily="18" charset="0"/>
                <a:cs typeface="Times New Roman" pitchFamily="18" charset="0"/>
              </a:rPr>
              <a:t>Предки</a:t>
            </a:r>
            <a:r>
              <a:rPr lang="ru-RU" sz="3200" b="1" dirty="0">
                <a:solidFill>
                  <a:srgbClr val="FFFF00"/>
                </a:solidFill>
                <a:latin typeface="Times New Roman" pitchFamily="18" charset="0"/>
                <a:cs typeface="Times New Roman" pitchFamily="18" charset="0"/>
              </a:rPr>
              <a:t>, комп, </a:t>
            </a:r>
            <a:r>
              <a:rPr lang="ru-RU" sz="3200" b="1" dirty="0">
                <a:solidFill>
                  <a:srgbClr val="FFFF00"/>
                </a:solidFill>
                <a:latin typeface="Times New Roman" pitchFamily="18" charset="0"/>
                <a:cs typeface="Times New Roman" pitchFamily="18" charset="0"/>
              </a:rPr>
              <a:t>пахан</a:t>
            </a:r>
            <a:r>
              <a:rPr lang="ru-RU" sz="3200" b="1" dirty="0">
                <a:solidFill>
                  <a:srgbClr val="FFFF00"/>
                </a:solidFill>
                <a:latin typeface="Times New Roman" pitchFamily="18" charset="0"/>
                <a:cs typeface="Times New Roman" pitchFamily="18" charset="0"/>
              </a:rPr>
              <a:t>, супер</a:t>
            </a:r>
            <a:r>
              <a:rPr lang="ru-RU" sz="3200" b="1" dirty="0">
                <a:solidFill>
                  <a:srgbClr val="FFFF00"/>
                </a:solidFill>
                <a:latin typeface="Times New Roman" pitchFamily="18" charset="0"/>
                <a:cs typeface="Times New Roman" pitchFamily="18" charset="0"/>
              </a:rPr>
              <a:t>,</a:t>
            </a:r>
            <a:r>
              <a:rPr lang="ru-RU" sz="3200" b="1" dirty="0">
                <a:solidFill>
                  <a:srgbClr val="FFFF00"/>
                </a:solidFill>
                <a:latin typeface="Times New Roman" pitchFamily="18" charset="0"/>
                <a:cs typeface="Times New Roman" pitchFamily="18" charset="0"/>
              </a:rPr>
              <a:t> видак,</a:t>
            </a:r>
            <a:r>
              <a:rPr lang="ru-RU" sz="3200" b="1" dirty="0">
                <a:solidFill>
                  <a:srgbClr val="FFFF00"/>
                </a:solidFill>
                <a:latin typeface="Times New Roman" pitchFamily="18" charset="0"/>
                <a:cs typeface="Times New Roman" pitchFamily="18" charset="0"/>
              </a:rPr>
              <a:t> маманя</a:t>
            </a:r>
            <a:r>
              <a:rPr lang="ru-RU" sz="3200" b="1" dirty="0">
                <a:solidFill>
                  <a:srgbClr val="FFFF00"/>
                </a:solidFill>
                <a:latin typeface="Times New Roman" pitchFamily="18" charset="0"/>
                <a:cs typeface="Times New Roman" pitchFamily="18" charset="0"/>
              </a:rPr>
              <a:t>, </a:t>
            </a:r>
            <a:r>
              <a:rPr lang="ru-RU" sz="3200" b="1" dirty="0" err="1">
                <a:solidFill>
                  <a:srgbClr val="FFFF00"/>
                </a:solidFill>
                <a:latin typeface="Times New Roman" pitchFamily="18" charset="0"/>
                <a:cs typeface="Times New Roman" pitchFamily="18" charset="0"/>
              </a:rPr>
              <a:t>мобила</a:t>
            </a:r>
            <a:r>
              <a:rPr lang="ru-RU" sz="3200" b="1" dirty="0">
                <a:solidFill>
                  <a:srgbClr val="FFFF00"/>
                </a:solidFill>
                <a:latin typeface="Times New Roman" pitchFamily="18" charset="0"/>
                <a:cs typeface="Times New Roman" pitchFamily="18" charset="0"/>
              </a:rPr>
              <a:t>, </a:t>
            </a:r>
            <a:r>
              <a:rPr lang="ru-RU" sz="3200" b="1" dirty="0">
                <a:solidFill>
                  <a:srgbClr val="FFFF00"/>
                </a:solidFill>
                <a:latin typeface="Times New Roman" pitchFamily="18" charset="0"/>
                <a:cs typeface="Times New Roman" pitchFamily="18" charset="0"/>
              </a:rPr>
              <a:t>ящик</a:t>
            </a:r>
            <a:r>
              <a:rPr lang="ru-RU" sz="3200" b="1" dirty="0">
                <a:solidFill>
                  <a:srgbClr val="FFFF00"/>
                </a:solidFill>
                <a:latin typeface="Times New Roman" pitchFamily="18" charset="0"/>
                <a:cs typeface="Times New Roman" pitchFamily="18" charset="0"/>
              </a:rPr>
              <a:t>, </a:t>
            </a:r>
            <a:r>
              <a:rPr lang="ru-RU" sz="3200" b="1" dirty="0">
                <a:solidFill>
                  <a:srgbClr val="FFFF00"/>
                </a:solidFill>
                <a:latin typeface="Times New Roman" pitchFamily="18" charset="0"/>
                <a:cs typeface="Times New Roman" pitchFamily="18" charset="0"/>
              </a:rPr>
              <a:t>клёво</a:t>
            </a:r>
            <a:r>
              <a:rPr lang="ru-RU" sz="3200" b="1" dirty="0">
                <a:solidFill>
                  <a:srgbClr val="FFFF00"/>
                </a:solidFill>
                <a:latin typeface="Times New Roman" pitchFamily="18" charset="0"/>
                <a:cs typeface="Times New Roman" pitchFamily="18" charset="0"/>
              </a:rPr>
              <a:t>, сеструха, </a:t>
            </a:r>
            <a:r>
              <a:rPr lang="ru-RU" sz="3200" b="1" dirty="0">
                <a:solidFill>
                  <a:srgbClr val="FFFF00"/>
                </a:solidFill>
                <a:latin typeface="Times New Roman" pitchFamily="18" charset="0"/>
                <a:cs typeface="Times New Roman" pitchFamily="18" charset="0"/>
              </a:rPr>
              <a:t>классно,</a:t>
            </a:r>
            <a:r>
              <a:rPr lang="ru-RU" sz="3200" b="1" dirty="0">
                <a:solidFill>
                  <a:srgbClr val="FFFF00"/>
                </a:solidFill>
                <a:latin typeface="Times New Roman" pitchFamily="18" charset="0"/>
                <a:cs typeface="Times New Roman" pitchFamily="18" charset="0"/>
              </a:rPr>
              <a:t> братан,</a:t>
            </a:r>
            <a:r>
              <a:rPr lang="ru-RU" sz="3200" b="1" dirty="0">
                <a:solidFill>
                  <a:srgbClr val="FFFF00"/>
                </a:solidFill>
                <a:latin typeface="Times New Roman" pitchFamily="18" charset="0"/>
                <a:cs typeface="Times New Roman" pitchFamily="18" charset="0"/>
              </a:rPr>
              <a:t> </a:t>
            </a:r>
            <a:r>
              <a:rPr lang="ru-RU" sz="3200" b="1" dirty="0">
                <a:solidFill>
                  <a:srgbClr val="FFFF00"/>
                </a:solidFill>
                <a:latin typeface="Times New Roman" pitchFamily="18" charset="0"/>
                <a:cs typeface="Times New Roman" pitchFamily="18" charset="0"/>
              </a:rPr>
              <a:t>телик</a:t>
            </a:r>
            <a:r>
              <a:rPr lang="ru-RU" sz="3200" b="1" dirty="0">
                <a:solidFill>
                  <a:srgbClr val="FFFF00"/>
                </a:solidFill>
                <a:latin typeface="Times New Roman" pitchFamily="18" charset="0"/>
                <a:cs typeface="Times New Roman" pitchFamily="18" charset="0"/>
              </a:rPr>
              <a:t>,</a:t>
            </a:r>
            <a:r>
              <a:rPr lang="ru-RU" sz="3200" b="1" dirty="0">
                <a:solidFill>
                  <a:srgbClr val="FFFF00"/>
                </a:solidFill>
                <a:latin typeface="Times New Roman" pitchFamily="18" charset="0"/>
                <a:cs typeface="Times New Roman" pitchFamily="18" charset="0"/>
              </a:rPr>
              <a:t> папаня,</a:t>
            </a:r>
            <a:r>
              <a:rPr lang="ru-RU" sz="3200" b="1" dirty="0">
                <a:solidFill>
                  <a:srgbClr val="FFFF00"/>
                </a:solidFill>
                <a:latin typeface="Times New Roman" pitchFamily="18" charset="0"/>
                <a:cs typeface="Times New Roman" pitchFamily="18" charset="0"/>
              </a:rPr>
              <a:t> </a:t>
            </a:r>
            <a:r>
              <a:rPr lang="ru-RU" sz="3200" b="1" dirty="0" err="1">
                <a:solidFill>
                  <a:srgbClr val="FFFF00"/>
                </a:solidFill>
                <a:latin typeface="Times New Roman" pitchFamily="18" charset="0"/>
                <a:cs typeface="Times New Roman" pitchFamily="18" charset="0"/>
              </a:rPr>
              <a:t>ништяк</a:t>
            </a:r>
            <a:r>
              <a:rPr lang="ru-RU" sz="3200" b="1" dirty="0">
                <a:solidFill>
                  <a:srgbClr val="FFFF00"/>
                </a:solidFill>
                <a:latin typeface="Times New Roman" pitchFamily="18" charset="0"/>
                <a:cs typeface="Times New Roman" pitchFamily="18" charset="0"/>
              </a:rPr>
              <a:t>.</a:t>
            </a:r>
          </a:p>
        </p:txBody>
      </p:sp>
      <p:sp>
        <p:nvSpPr>
          <p:cNvPr id="4" name="Прямоугольник 3"/>
          <p:cNvSpPr/>
          <p:nvPr/>
        </p:nvSpPr>
        <p:spPr>
          <a:xfrm>
            <a:off x="539750" y="2892425"/>
            <a:ext cx="2538413" cy="8239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i="1" dirty="0">
                <a:solidFill>
                  <a:srgbClr val="FFFF00"/>
                </a:solidFill>
              </a:rPr>
              <a:t>Первый </a:t>
            </a:r>
            <a:r>
              <a:rPr lang="ru-RU" i="1" dirty="0">
                <a:solidFill>
                  <a:srgbClr val="FFFF00"/>
                </a:solidFill>
              </a:rPr>
              <a:t>ряд</a:t>
            </a:r>
            <a:r>
              <a:rPr lang="ru-RU" dirty="0">
                <a:solidFill>
                  <a:srgbClr val="FFFF00"/>
                </a:solidFill>
              </a:rPr>
              <a:t> </a:t>
            </a:r>
            <a:r>
              <a:rPr lang="ru-RU" sz="1600" dirty="0">
                <a:solidFill>
                  <a:srgbClr val="FF0000"/>
                </a:solidFill>
              </a:rPr>
              <a:t>Наименование людей по </a:t>
            </a:r>
            <a:r>
              <a:rPr lang="ru-RU" sz="1600" dirty="0">
                <a:solidFill>
                  <a:srgbClr val="FF0000"/>
                </a:solidFill>
              </a:rPr>
              <a:t>родству. </a:t>
            </a:r>
            <a:endParaRPr lang="ru-RU" sz="1600" dirty="0">
              <a:solidFill>
                <a:srgbClr val="FF0000"/>
              </a:solidFill>
            </a:endParaRPr>
          </a:p>
        </p:txBody>
      </p:sp>
      <p:sp>
        <p:nvSpPr>
          <p:cNvPr id="10" name="Прямоугольник 9"/>
          <p:cNvSpPr/>
          <p:nvPr/>
        </p:nvSpPr>
        <p:spPr>
          <a:xfrm>
            <a:off x="3341688" y="3584575"/>
            <a:ext cx="2016125" cy="7080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i="1" dirty="0">
                <a:solidFill>
                  <a:srgbClr val="FFFF00"/>
                </a:solidFill>
              </a:rPr>
              <a:t>Второй </a:t>
            </a:r>
            <a:r>
              <a:rPr lang="ru-RU" i="1" dirty="0">
                <a:solidFill>
                  <a:srgbClr val="FFFF00"/>
                </a:solidFill>
              </a:rPr>
              <a:t>ряд</a:t>
            </a:r>
            <a:r>
              <a:rPr lang="ru-RU" dirty="0">
                <a:solidFill>
                  <a:srgbClr val="FFFF00"/>
                </a:solidFill>
              </a:rPr>
              <a:t> </a:t>
            </a:r>
            <a:r>
              <a:rPr lang="ru-RU" sz="1600" dirty="0">
                <a:solidFill>
                  <a:srgbClr val="FF0000"/>
                </a:solidFill>
              </a:rPr>
              <a:t>Бытовая </a:t>
            </a:r>
            <a:r>
              <a:rPr lang="ru-RU" sz="1600" dirty="0">
                <a:solidFill>
                  <a:srgbClr val="FF0000"/>
                </a:solidFill>
              </a:rPr>
              <a:t>техника. </a:t>
            </a:r>
            <a:endParaRPr lang="ru-RU" sz="1600" dirty="0">
              <a:solidFill>
                <a:srgbClr val="FF0000"/>
              </a:solidFill>
            </a:endParaRPr>
          </a:p>
        </p:txBody>
      </p:sp>
      <p:sp>
        <p:nvSpPr>
          <p:cNvPr id="11" name="Прямоугольник 10"/>
          <p:cNvSpPr/>
          <p:nvPr/>
        </p:nvSpPr>
        <p:spPr>
          <a:xfrm>
            <a:off x="5781675" y="2890838"/>
            <a:ext cx="2390775" cy="7254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i="1" dirty="0">
                <a:solidFill>
                  <a:srgbClr val="FFFF00"/>
                </a:solidFill>
              </a:rPr>
              <a:t>Третий </a:t>
            </a:r>
            <a:r>
              <a:rPr lang="ru-RU" i="1" dirty="0">
                <a:solidFill>
                  <a:srgbClr val="FFFF00"/>
                </a:solidFill>
              </a:rPr>
              <a:t>ряд</a:t>
            </a:r>
            <a:r>
              <a:rPr lang="ru-RU" dirty="0">
                <a:solidFill>
                  <a:srgbClr val="FFFF00"/>
                </a:solidFill>
              </a:rPr>
              <a:t> </a:t>
            </a:r>
            <a:r>
              <a:rPr lang="ru-RU" sz="1600" dirty="0">
                <a:solidFill>
                  <a:srgbClr val="FF0000"/>
                </a:solidFill>
              </a:rPr>
              <a:t>Состояние, </a:t>
            </a:r>
            <a:r>
              <a:rPr lang="ru-RU" sz="1600" dirty="0">
                <a:solidFill>
                  <a:srgbClr val="FF0000"/>
                </a:solidFill>
              </a:rPr>
              <a:t>оценка</a:t>
            </a:r>
            <a:r>
              <a:rPr lang="ru-RU" sz="1200" dirty="0">
                <a:solidFill>
                  <a:srgbClr val="FF0000"/>
                </a:solidFill>
              </a:rPr>
              <a:t>. </a:t>
            </a:r>
            <a:endParaRPr lang="ru-RU" sz="1200" dirty="0">
              <a:solidFill>
                <a:srgbClr val="FF00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spect="1" noChangeArrowheads="1"/>
          </p:cNvSpPr>
          <p:nvPr/>
        </p:nvSpPr>
        <p:spPr bwMode="auto">
          <a:xfrm>
            <a:off x="0" y="-39688"/>
            <a:ext cx="9144000" cy="6870701"/>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nchor="ctr"/>
          <a:lstStyle/>
          <a:p>
            <a:pPr algn="ctr">
              <a:defRPr/>
            </a:pPr>
            <a:endParaRPr lang="en-US" sz="9600" b="1">
              <a:solidFill>
                <a:prstClr val="black"/>
              </a:solidFill>
              <a:effectLst>
                <a:outerShdw blurRad="38100" dist="38100" dir="2700000" algn="tl">
                  <a:srgbClr val="000000"/>
                </a:outerShdw>
              </a:effectLst>
              <a:cs typeface="+mn-cs"/>
            </a:endParaRPr>
          </a:p>
          <a:p>
            <a:pPr algn="ctr">
              <a:defRPr/>
            </a:pPr>
            <a:endParaRPr lang="en-US" sz="9600" b="1">
              <a:solidFill>
                <a:prstClr val="black"/>
              </a:solidFill>
              <a:effectLst>
                <a:outerShdw blurRad="38100" dist="38100" dir="2700000" algn="tl">
                  <a:srgbClr val="000000"/>
                </a:outerShdw>
              </a:effectLst>
              <a:cs typeface="+mn-cs"/>
            </a:endParaRPr>
          </a:p>
        </p:txBody>
      </p:sp>
      <p:sp>
        <p:nvSpPr>
          <p:cNvPr id="6" name="Прямоугольник 5"/>
          <p:cNvSpPr/>
          <p:nvPr/>
        </p:nvSpPr>
        <p:spPr>
          <a:xfrm>
            <a:off x="4349581" y="180592"/>
            <a:ext cx="357790" cy="923330"/>
          </a:xfrm>
          <a:prstGeom prst="rect">
            <a:avLst/>
          </a:prstGeom>
          <a:noFill/>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lgn="ctr">
              <a:defRPr/>
            </a:pPr>
            <a:r>
              <a:rPr lang="ru-RU" sz="5400" b="1" dirty="0">
                <a:ln w="11430"/>
                <a:gradFill>
                  <a:gsLst>
                    <a:gs pos="0">
                      <a:srgbClr val="809EC2">
                        <a:tint val="90000"/>
                        <a:satMod val="120000"/>
                      </a:srgbClr>
                    </a:gs>
                    <a:gs pos="25000">
                      <a:srgbClr val="809EC2">
                        <a:tint val="93000"/>
                        <a:satMod val="120000"/>
                      </a:srgbClr>
                    </a:gs>
                    <a:gs pos="50000">
                      <a:srgbClr val="809EC2">
                        <a:shade val="89000"/>
                        <a:satMod val="110000"/>
                      </a:srgbClr>
                    </a:gs>
                    <a:gs pos="75000">
                      <a:srgbClr val="809EC2">
                        <a:tint val="93000"/>
                        <a:satMod val="120000"/>
                      </a:srgbClr>
                    </a:gs>
                    <a:gs pos="100000">
                      <a:srgbClr val="809EC2">
                        <a:tint val="90000"/>
                        <a:satMod val="120000"/>
                      </a:srgbClr>
                    </a:gs>
                  </a:gsLst>
                  <a:lin ang="5400000"/>
                </a:gradFill>
                <a:effectLst>
                  <a:outerShdw blurRad="80000" dist="40000" dir="5040000" algn="tl">
                    <a:srgbClr val="000000">
                      <a:alpha val="30000"/>
                    </a:srgbClr>
                  </a:outerShdw>
                </a:effectLst>
                <a:latin typeface="Times New Roman" pitchFamily="18" charset="0"/>
                <a:cs typeface="Times New Roman" pitchFamily="18" charset="0"/>
              </a:rPr>
              <a:t> </a:t>
            </a:r>
          </a:p>
        </p:txBody>
      </p:sp>
      <p:sp>
        <p:nvSpPr>
          <p:cNvPr id="2" name="Прямоугольник 1"/>
          <p:cNvSpPr/>
          <p:nvPr/>
        </p:nvSpPr>
        <p:spPr>
          <a:xfrm>
            <a:off x="1755775" y="476250"/>
            <a:ext cx="5903913"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4400" b="1" dirty="0">
                <a:solidFill>
                  <a:srgbClr val="FF0000"/>
                </a:solidFill>
                <a:latin typeface="Times New Roman" pitchFamily="18" charset="0"/>
                <a:cs typeface="Times New Roman" pitchFamily="18" charset="0"/>
              </a:rPr>
              <a:t>ФИЗМИНУТКА</a:t>
            </a:r>
            <a:endParaRPr lang="ru-RU" sz="4400" b="1" dirty="0">
              <a:solidFill>
                <a:srgbClr val="FF0000"/>
              </a:solidFill>
              <a:latin typeface="Times New Roman" pitchFamily="18" charset="0"/>
              <a:cs typeface="Times New Roman" pitchFamily="18" charset="0"/>
            </a:endParaRPr>
          </a:p>
        </p:txBody>
      </p:sp>
      <p:sp>
        <p:nvSpPr>
          <p:cNvPr id="3" name="Прямоугольник 2"/>
          <p:cNvSpPr/>
          <p:nvPr/>
        </p:nvSpPr>
        <p:spPr>
          <a:xfrm>
            <a:off x="179388" y="1539875"/>
            <a:ext cx="4824412" cy="23050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ru-RU" sz="2800" b="1" dirty="0" err="1">
                <a:solidFill>
                  <a:srgbClr val="FFFF00"/>
                </a:solidFill>
                <a:latin typeface="Times New Roman" pitchFamily="18" charset="0"/>
                <a:cs typeface="Times New Roman" pitchFamily="18" charset="0"/>
              </a:rPr>
              <a:t>Потуситься</a:t>
            </a:r>
            <a:r>
              <a:rPr lang="ru-RU" sz="2800" b="1" dirty="0">
                <a:solidFill>
                  <a:srgbClr val="FFFF00"/>
                </a:solidFill>
                <a:latin typeface="Times New Roman" pitchFamily="18" charset="0"/>
                <a:cs typeface="Times New Roman" pitchFamily="18" charset="0"/>
              </a:rPr>
              <a:t>  нам пора,</a:t>
            </a:r>
          </a:p>
          <a:p>
            <a:pPr fontAlgn="auto">
              <a:spcBef>
                <a:spcPts val="0"/>
              </a:spcBef>
              <a:spcAft>
                <a:spcPts val="0"/>
              </a:spcAft>
              <a:defRPr/>
            </a:pPr>
            <a:r>
              <a:rPr lang="ru-RU" sz="2800" b="1" dirty="0">
                <a:solidFill>
                  <a:srgbClr val="FFFF00"/>
                </a:solidFill>
                <a:latin typeface="Times New Roman" pitchFamily="18" charset="0"/>
                <a:cs typeface="Times New Roman" pitchFamily="18" charset="0"/>
              </a:rPr>
              <a:t>Встанем дружно все братва,</a:t>
            </a:r>
          </a:p>
          <a:p>
            <a:pPr fontAlgn="auto">
              <a:spcBef>
                <a:spcPts val="0"/>
              </a:spcBef>
              <a:spcAft>
                <a:spcPts val="0"/>
              </a:spcAft>
              <a:defRPr/>
            </a:pPr>
            <a:r>
              <a:rPr lang="ru-RU" sz="2800" b="1" dirty="0">
                <a:solidFill>
                  <a:srgbClr val="FFFF00"/>
                </a:solidFill>
                <a:latin typeface="Times New Roman" pitchFamily="18" charset="0"/>
                <a:cs typeface="Times New Roman" pitchFamily="18" charset="0"/>
              </a:rPr>
              <a:t>Наши клешни разомнём </a:t>
            </a:r>
          </a:p>
          <a:p>
            <a:pPr fontAlgn="auto">
              <a:spcBef>
                <a:spcPts val="0"/>
              </a:spcBef>
              <a:spcAft>
                <a:spcPts val="0"/>
              </a:spcAft>
              <a:defRPr/>
            </a:pPr>
            <a:r>
              <a:rPr lang="ru-RU" sz="2800" b="1" dirty="0">
                <a:solidFill>
                  <a:srgbClr val="FFFF00"/>
                </a:solidFill>
                <a:latin typeface="Times New Roman" pitchFamily="18" charset="0"/>
                <a:cs typeface="Times New Roman" pitchFamily="18" charset="0"/>
              </a:rPr>
              <a:t>И опять строчить начнем.</a:t>
            </a:r>
          </a:p>
        </p:txBody>
      </p:sp>
      <p:sp>
        <p:nvSpPr>
          <p:cNvPr id="4" name="Прямоугольник 3"/>
          <p:cNvSpPr/>
          <p:nvPr/>
        </p:nvSpPr>
        <p:spPr>
          <a:xfrm>
            <a:off x="4572000" y="2997200"/>
            <a:ext cx="4546600" cy="23764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ru-RU" sz="2800" b="1" dirty="0">
                <a:solidFill>
                  <a:srgbClr val="FFFF00"/>
                </a:solidFill>
                <a:latin typeface="Times New Roman" pitchFamily="18" charset="0"/>
                <a:cs typeface="Times New Roman" pitchFamily="18" charset="0"/>
              </a:rPr>
              <a:t>Поразмяться нам пора,</a:t>
            </a:r>
          </a:p>
          <a:p>
            <a:pPr fontAlgn="auto">
              <a:spcBef>
                <a:spcPts val="0"/>
              </a:spcBef>
              <a:spcAft>
                <a:spcPts val="0"/>
              </a:spcAft>
              <a:defRPr/>
            </a:pPr>
            <a:r>
              <a:rPr lang="ru-RU" sz="2800" b="1" dirty="0">
                <a:solidFill>
                  <a:srgbClr val="FFFF00"/>
                </a:solidFill>
                <a:latin typeface="Times New Roman" pitchFamily="18" charset="0"/>
                <a:cs typeface="Times New Roman" pitchFamily="18" charset="0"/>
              </a:rPr>
              <a:t>Все потянемся друзья,</a:t>
            </a:r>
          </a:p>
          <a:p>
            <a:pPr fontAlgn="auto">
              <a:spcBef>
                <a:spcPts val="0"/>
              </a:spcBef>
              <a:spcAft>
                <a:spcPts val="0"/>
              </a:spcAft>
              <a:defRPr/>
            </a:pPr>
            <a:r>
              <a:rPr lang="ru-RU" sz="2800" b="1" dirty="0">
                <a:solidFill>
                  <a:srgbClr val="FFFF00"/>
                </a:solidFill>
                <a:latin typeface="Times New Roman" pitchFamily="18" charset="0"/>
                <a:cs typeface="Times New Roman" pitchFamily="18" charset="0"/>
              </a:rPr>
              <a:t>Наши </a:t>
            </a:r>
            <a:r>
              <a:rPr lang="ru-RU" sz="2800" b="1" dirty="0">
                <a:solidFill>
                  <a:srgbClr val="FFFF00"/>
                </a:solidFill>
                <a:latin typeface="Times New Roman" pitchFamily="18" charset="0"/>
                <a:cs typeface="Times New Roman" pitchFamily="18" charset="0"/>
              </a:rPr>
              <a:t>пальцы </a:t>
            </a:r>
            <a:r>
              <a:rPr lang="ru-RU" sz="2800" b="1" dirty="0">
                <a:solidFill>
                  <a:srgbClr val="FFFF00"/>
                </a:solidFill>
                <a:latin typeface="Times New Roman" pitchFamily="18" charset="0"/>
                <a:cs typeface="Times New Roman" pitchFamily="18" charset="0"/>
              </a:rPr>
              <a:t>разомнем,</a:t>
            </a:r>
          </a:p>
          <a:p>
            <a:pPr fontAlgn="auto">
              <a:spcBef>
                <a:spcPts val="0"/>
              </a:spcBef>
              <a:spcAft>
                <a:spcPts val="0"/>
              </a:spcAft>
              <a:defRPr/>
            </a:pPr>
            <a:r>
              <a:rPr lang="ru-RU" sz="2800" b="1" dirty="0">
                <a:solidFill>
                  <a:srgbClr val="FFFF00"/>
                </a:solidFill>
                <a:latin typeface="Times New Roman" pitchFamily="18" charset="0"/>
                <a:cs typeface="Times New Roman" pitchFamily="18" charset="0"/>
              </a:rPr>
              <a:t>И опять писать начнем</a:t>
            </a:r>
            <a:r>
              <a:rPr lang="ru-RU" sz="2800" dirty="0"/>
              <a:t>.</a:t>
            </a:r>
          </a:p>
        </p:txBody>
      </p:sp>
      <p:sp>
        <p:nvSpPr>
          <p:cNvPr id="5" name="Прямоугольник 4"/>
          <p:cNvSpPr/>
          <p:nvPr/>
        </p:nvSpPr>
        <p:spPr>
          <a:xfrm>
            <a:off x="611188" y="5373688"/>
            <a:ext cx="7921625" cy="11509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3600" b="1" dirty="0">
                <a:solidFill>
                  <a:srgbClr val="FF0000"/>
                </a:solidFill>
                <a:latin typeface="Times New Roman" pitchFamily="18" charset="0"/>
                <a:cs typeface="Times New Roman" pitchFamily="18" charset="0"/>
              </a:rPr>
              <a:t>Тихо сядем и ответим,</a:t>
            </a:r>
          </a:p>
          <a:p>
            <a:pPr algn="ctr" fontAlgn="auto">
              <a:spcBef>
                <a:spcPts val="0"/>
              </a:spcBef>
              <a:spcAft>
                <a:spcPts val="0"/>
              </a:spcAft>
              <a:defRPr/>
            </a:pPr>
            <a:r>
              <a:rPr lang="ru-RU" sz="3600" b="1" dirty="0">
                <a:solidFill>
                  <a:srgbClr val="FF0000"/>
                </a:solidFill>
                <a:latin typeface="Times New Roman" pitchFamily="18" charset="0"/>
                <a:cs typeface="Times New Roman" pitchFamily="18" charset="0"/>
              </a:rPr>
              <a:t>Какой текст здесь, ближе детям? </a:t>
            </a:r>
          </a:p>
        </p:txBody>
      </p:sp>
      <p:pic>
        <p:nvPicPr>
          <p:cNvPr id="40967" name="Picture 2" descr="C:\Users\Александр\Desktop\0010-010-Fizkultminutka.jpg"/>
          <p:cNvPicPr>
            <a:picLocks noChangeAspect="1" noChangeArrowheads="1"/>
          </p:cNvPicPr>
          <p:nvPr/>
        </p:nvPicPr>
        <p:blipFill>
          <a:blip r:embed="rId3"/>
          <a:srcRect l="69000" t="46001" b="3667"/>
          <a:stretch>
            <a:fillRect/>
          </a:stretch>
        </p:blipFill>
        <p:spPr bwMode="auto">
          <a:xfrm rot="-606354">
            <a:off x="1266825" y="3679825"/>
            <a:ext cx="1352550" cy="1797050"/>
          </a:xfrm>
          <a:prstGeom prst="rect">
            <a:avLst/>
          </a:prstGeom>
          <a:noFill/>
          <a:ln w="9525">
            <a:noFill/>
            <a:miter lim="800000"/>
            <a:headEnd/>
            <a:tailEnd/>
          </a:ln>
        </p:spPr>
      </p:pic>
      <p:pic>
        <p:nvPicPr>
          <p:cNvPr id="40968" name="Picture 3" descr="C:\Users\Александр\Desktop\0010-010-Fizkultminutka.jpg"/>
          <p:cNvPicPr>
            <a:picLocks noChangeAspect="1" noChangeArrowheads="1"/>
          </p:cNvPicPr>
          <p:nvPr/>
        </p:nvPicPr>
        <p:blipFill>
          <a:blip r:embed="rId3"/>
          <a:srcRect l="3751" t="46666" r="61501" b="7668"/>
          <a:stretch>
            <a:fillRect/>
          </a:stretch>
        </p:blipFill>
        <p:spPr bwMode="auto">
          <a:xfrm rot="388478">
            <a:off x="6019800" y="1443038"/>
            <a:ext cx="1360488" cy="14811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spect="1" noChangeArrowheads="1"/>
          </p:cNvSpPr>
          <p:nvPr/>
        </p:nvSpPr>
        <p:spPr bwMode="auto">
          <a:xfrm>
            <a:off x="0" y="-12700"/>
            <a:ext cx="9144000" cy="6870700"/>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nchor="ctr"/>
          <a:lstStyle/>
          <a:p>
            <a:pPr algn="ctr">
              <a:defRPr/>
            </a:pPr>
            <a:endParaRPr lang="en-US" sz="9600" b="1">
              <a:solidFill>
                <a:prstClr val="black"/>
              </a:solidFill>
              <a:effectLst>
                <a:outerShdw blurRad="38100" dist="38100" dir="2700000" algn="tl">
                  <a:srgbClr val="000000"/>
                </a:outerShdw>
              </a:effectLst>
              <a:cs typeface="+mn-cs"/>
            </a:endParaRPr>
          </a:p>
          <a:p>
            <a:pPr algn="ctr">
              <a:defRPr/>
            </a:pPr>
            <a:endParaRPr lang="en-US" sz="9600" b="1">
              <a:solidFill>
                <a:prstClr val="black"/>
              </a:solidFill>
              <a:effectLst>
                <a:outerShdw blurRad="38100" dist="38100" dir="2700000" algn="tl">
                  <a:srgbClr val="000000"/>
                </a:outerShdw>
              </a:effectLst>
              <a:cs typeface="+mn-cs"/>
            </a:endParaRPr>
          </a:p>
        </p:txBody>
      </p:sp>
      <p:sp>
        <p:nvSpPr>
          <p:cNvPr id="6" name="Прямоугольник 5"/>
          <p:cNvSpPr/>
          <p:nvPr/>
        </p:nvSpPr>
        <p:spPr>
          <a:xfrm>
            <a:off x="4349581" y="180592"/>
            <a:ext cx="357790" cy="923330"/>
          </a:xfrm>
          <a:prstGeom prst="rect">
            <a:avLst/>
          </a:prstGeom>
          <a:noFill/>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lgn="ctr">
              <a:defRPr/>
            </a:pPr>
            <a:r>
              <a:rPr lang="ru-RU" sz="5400" b="1" dirty="0">
                <a:ln w="11430"/>
                <a:gradFill>
                  <a:gsLst>
                    <a:gs pos="0">
                      <a:srgbClr val="809EC2">
                        <a:tint val="90000"/>
                        <a:satMod val="120000"/>
                      </a:srgbClr>
                    </a:gs>
                    <a:gs pos="25000">
                      <a:srgbClr val="809EC2">
                        <a:tint val="93000"/>
                        <a:satMod val="120000"/>
                      </a:srgbClr>
                    </a:gs>
                    <a:gs pos="50000">
                      <a:srgbClr val="809EC2">
                        <a:shade val="89000"/>
                        <a:satMod val="110000"/>
                      </a:srgbClr>
                    </a:gs>
                    <a:gs pos="75000">
                      <a:srgbClr val="809EC2">
                        <a:tint val="93000"/>
                        <a:satMod val="120000"/>
                      </a:srgbClr>
                    </a:gs>
                    <a:gs pos="100000">
                      <a:srgbClr val="809EC2">
                        <a:tint val="90000"/>
                        <a:satMod val="120000"/>
                      </a:srgbClr>
                    </a:gs>
                  </a:gsLst>
                  <a:lin ang="5400000"/>
                </a:gradFill>
                <a:effectLst>
                  <a:outerShdw blurRad="80000" dist="40000" dir="5040000" algn="tl">
                    <a:srgbClr val="000000">
                      <a:alpha val="30000"/>
                    </a:srgbClr>
                  </a:outerShdw>
                </a:effectLst>
                <a:latin typeface="Times New Roman" pitchFamily="18" charset="0"/>
                <a:cs typeface="Times New Roman" pitchFamily="18" charset="0"/>
              </a:rPr>
              <a:t> </a:t>
            </a:r>
          </a:p>
        </p:txBody>
      </p:sp>
      <p:sp>
        <p:nvSpPr>
          <p:cNvPr id="2" name="Прямоугольник 1"/>
          <p:cNvSpPr/>
          <p:nvPr/>
        </p:nvSpPr>
        <p:spPr>
          <a:xfrm>
            <a:off x="827088" y="1268413"/>
            <a:ext cx="7632700" cy="17795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6000" b="1" dirty="0">
                <a:solidFill>
                  <a:srgbClr val="FFFF00"/>
                </a:solidFill>
                <a:latin typeface="Times New Roman" pitchFamily="18" charset="0"/>
                <a:cs typeface="Times New Roman" pitchFamily="18" charset="0"/>
              </a:rPr>
              <a:t>ИГРА «ПЕРЕВОДЧИКИ»</a:t>
            </a:r>
            <a:endParaRPr lang="ru-RU" sz="6000" b="1" dirty="0">
              <a:solidFill>
                <a:srgbClr val="FFFF00"/>
              </a:solidFill>
              <a:latin typeface="Times New Roman" pitchFamily="18" charset="0"/>
              <a:cs typeface="Times New Roman" pitchFamily="18" charset="0"/>
            </a:endParaRPr>
          </a:p>
        </p:txBody>
      </p:sp>
      <p:pic>
        <p:nvPicPr>
          <p:cNvPr id="43012" name="Picture 2" descr="C:\Users\Александр\Desktop\615.jpg"/>
          <p:cNvPicPr>
            <a:picLocks noChangeAspect="1" noChangeArrowheads="1"/>
          </p:cNvPicPr>
          <p:nvPr/>
        </p:nvPicPr>
        <p:blipFill>
          <a:blip r:embed="rId3"/>
          <a:srcRect l="28380" t="17307" r="6953" b="7047"/>
          <a:stretch>
            <a:fillRect/>
          </a:stretch>
        </p:blipFill>
        <p:spPr bwMode="auto">
          <a:xfrm>
            <a:off x="468313" y="3644900"/>
            <a:ext cx="2727325" cy="2336800"/>
          </a:xfrm>
          <a:prstGeom prst="rect">
            <a:avLst/>
          </a:prstGeom>
          <a:noFill/>
          <a:ln w="9525">
            <a:noFill/>
            <a:miter lim="800000"/>
            <a:headEnd/>
            <a:tailEnd/>
          </a:ln>
        </p:spPr>
      </p:pic>
      <p:pic>
        <p:nvPicPr>
          <p:cNvPr id="43013" name="Picture 3" descr="C:\Users\Александр\Desktop\87461.jpg"/>
          <p:cNvPicPr>
            <a:picLocks noChangeAspect="1" noChangeArrowheads="1"/>
          </p:cNvPicPr>
          <p:nvPr/>
        </p:nvPicPr>
        <p:blipFill>
          <a:blip r:embed="rId4"/>
          <a:srcRect/>
          <a:stretch>
            <a:fillRect/>
          </a:stretch>
        </p:blipFill>
        <p:spPr bwMode="auto">
          <a:xfrm>
            <a:off x="3451225" y="3622675"/>
            <a:ext cx="2511425" cy="2328863"/>
          </a:xfrm>
          <a:prstGeom prst="rect">
            <a:avLst/>
          </a:prstGeom>
          <a:noFill/>
          <a:ln w="9525">
            <a:noFill/>
            <a:miter lim="800000"/>
            <a:headEnd/>
            <a:tailEnd/>
          </a:ln>
        </p:spPr>
      </p:pic>
      <p:pic>
        <p:nvPicPr>
          <p:cNvPr id="43014" name="Picture 4" descr="C:\Users\Александр\Desktop\265.jpg"/>
          <p:cNvPicPr>
            <a:picLocks noChangeAspect="1" noChangeArrowheads="1"/>
          </p:cNvPicPr>
          <p:nvPr/>
        </p:nvPicPr>
        <p:blipFill>
          <a:blip r:embed="rId5"/>
          <a:srcRect t="40778" b="8368"/>
          <a:stretch>
            <a:fillRect/>
          </a:stretch>
        </p:blipFill>
        <p:spPr bwMode="auto">
          <a:xfrm>
            <a:off x="6227763" y="3625850"/>
            <a:ext cx="2568575" cy="2336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spect="1" noChangeArrowheads="1"/>
          </p:cNvSpPr>
          <p:nvPr/>
        </p:nvSpPr>
        <p:spPr bwMode="auto">
          <a:xfrm>
            <a:off x="0" y="0"/>
            <a:ext cx="9144000" cy="6870700"/>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nchor="ctr"/>
          <a:lstStyle/>
          <a:p>
            <a:pPr algn="ctr">
              <a:defRPr/>
            </a:pPr>
            <a:endParaRPr lang="en-US" sz="9600" b="1">
              <a:solidFill>
                <a:prstClr val="black"/>
              </a:solidFill>
              <a:effectLst>
                <a:outerShdw blurRad="38100" dist="38100" dir="2700000" algn="tl">
                  <a:srgbClr val="000000"/>
                </a:outerShdw>
              </a:effectLst>
              <a:cs typeface="+mn-cs"/>
            </a:endParaRPr>
          </a:p>
          <a:p>
            <a:pPr algn="ctr">
              <a:defRPr/>
            </a:pPr>
            <a:endParaRPr lang="en-US" sz="9600" b="1">
              <a:solidFill>
                <a:prstClr val="black"/>
              </a:solidFill>
              <a:effectLst>
                <a:outerShdw blurRad="38100" dist="38100" dir="2700000" algn="tl">
                  <a:srgbClr val="000000"/>
                </a:outerShdw>
              </a:effectLst>
              <a:cs typeface="+mn-cs"/>
            </a:endParaRPr>
          </a:p>
        </p:txBody>
      </p:sp>
      <p:sp>
        <p:nvSpPr>
          <p:cNvPr id="6" name="Прямоугольник 5"/>
          <p:cNvSpPr/>
          <p:nvPr/>
        </p:nvSpPr>
        <p:spPr>
          <a:xfrm>
            <a:off x="4349581" y="180592"/>
            <a:ext cx="357790" cy="923330"/>
          </a:xfrm>
          <a:prstGeom prst="rect">
            <a:avLst/>
          </a:prstGeom>
          <a:noFill/>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lgn="ctr">
              <a:defRPr/>
            </a:pPr>
            <a:r>
              <a:rPr lang="ru-RU" sz="5400" b="1" dirty="0">
                <a:ln w="11430"/>
                <a:gradFill>
                  <a:gsLst>
                    <a:gs pos="0">
                      <a:srgbClr val="809EC2">
                        <a:tint val="90000"/>
                        <a:satMod val="120000"/>
                      </a:srgbClr>
                    </a:gs>
                    <a:gs pos="25000">
                      <a:srgbClr val="809EC2">
                        <a:tint val="93000"/>
                        <a:satMod val="120000"/>
                      </a:srgbClr>
                    </a:gs>
                    <a:gs pos="50000">
                      <a:srgbClr val="809EC2">
                        <a:shade val="89000"/>
                        <a:satMod val="110000"/>
                      </a:srgbClr>
                    </a:gs>
                    <a:gs pos="75000">
                      <a:srgbClr val="809EC2">
                        <a:tint val="93000"/>
                        <a:satMod val="120000"/>
                      </a:srgbClr>
                    </a:gs>
                    <a:gs pos="100000">
                      <a:srgbClr val="809EC2">
                        <a:tint val="90000"/>
                        <a:satMod val="120000"/>
                      </a:srgbClr>
                    </a:gs>
                  </a:gsLst>
                  <a:lin ang="5400000"/>
                </a:gradFill>
                <a:effectLst>
                  <a:outerShdw blurRad="80000" dist="40000" dir="5040000" algn="tl">
                    <a:srgbClr val="000000">
                      <a:alpha val="30000"/>
                    </a:srgbClr>
                  </a:outerShdw>
                </a:effectLst>
                <a:latin typeface="Times New Roman" pitchFamily="18" charset="0"/>
                <a:cs typeface="Times New Roman" pitchFamily="18" charset="0"/>
              </a:rPr>
              <a:t> </a:t>
            </a:r>
          </a:p>
        </p:txBody>
      </p:sp>
      <p:sp>
        <p:nvSpPr>
          <p:cNvPr id="2" name="Прямоугольник 1"/>
          <p:cNvSpPr/>
          <p:nvPr/>
        </p:nvSpPr>
        <p:spPr>
          <a:xfrm>
            <a:off x="611188" y="476250"/>
            <a:ext cx="8064500" cy="1081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3600" b="1" dirty="0">
                <a:solidFill>
                  <a:srgbClr val="FF0000"/>
                </a:solidFill>
                <a:latin typeface="Times New Roman" pitchFamily="18" charset="0"/>
                <a:cs typeface="Times New Roman" pitchFamily="18" charset="0"/>
              </a:rPr>
              <a:t>Игра  «Переводчики»</a:t>
            </a:r>
            <a:endParaRPr lang="ru-RU" sz="3600" b="1" dirty="0">
              <a:solidFill>
                <a:srgbClr val="FF0000"/>
              </a:solidFill>
              <a:latin typeface="Times New Roman" pitchFamily="18" charset="0"/>
              <a:cs typeface="Times New Roman" pitchFamily="18" charset="0"/>
            </a:endParaRPr>
          </a:p>
        </p:txBody>
      </p:sp>
      <p:sp>
        <p:nvSpPr>
          <p:cNvPr id="3" name="Прямоугольник 2"/>
          <p:cNvSpPr/>
          <p:nvPr/>
        </p:nvSpPr>
        <p:spPr>
          <a:xfrm>
            <a:off x="107950" y="1700213"/>
            <a:ext cx="8856663" cy="15128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800" i="1" dirty="0">
                <a:solidFill>
                  <a:srgbClr val="FF0000"/>
                </a:solidFill>
                <a:latin typeface="Times New Roman" pitchFamily="18" charset="0"/>
                <a:cs typeface="Times New Roman" pitchFamily="18" charset="0"/>
              </a:rPr>
              <a:t>Первый вариант</a:t>
            </a:r>
          </a:p>
          <a:p>
            <a:pPr algn="ctr" fontAlgn="auto">
              <a:spcBef>
                <a:spcPts val="0"/>
              </a:spcBef>
              <a:spcAft>
                <a:spcPts val="0"/>
              </a:spcAft>
              <a:defRPr/>
            </a:pPr>
            <a:r>
              <a:rPr lang="ru-RU" sz="3200" b="1" dirty="0">
                <a:solidFill>
                  <a:srgbClr val="FFFF00"/>
                </a:solidFill>
                <a:latin typeface="Times New Roman" pitchFamily="18" charset="0"/>
                <a:cs typeface="Times New Roman" pitchFamily="18" charset="0"/>
              </a:rPr>
              <a:t>Я </a:t>
            </a:r>
            <a:r>
              <a:rPr lang="ru-RU" sz="3200" b="1" dirty="0">
                <a:solidFill>
                  <a:srgbClr val="FFFF00"/>
                </a:solidFill>
                <a:latin typeface="Times New Roman" pitchFamily="18" charset="0"/>
                <a:cs typeface="Times New Roman" pitchFamily="18" charset="0"/>
              </a:rPr>
              <a:t>тащусь, когда глазею в телек, </a:t>
            </a:r>
            <a:endParaRPr lang="ru-RU" sz="3200" b="1" dirty="0">
              <a:solidFill>
                <a:srgbClr val="FFFF00"/>
              </a:solidFill>
              <a:latin typeface="Times New Roman" pitchFamily="18" charset="0"/>
              <a:cs typeface="Times New Roman" pitchFamily="18" charset="0"/>
            </a:endParaRPr>
          </a:p>
          <a:p>
            <a:pPr algn="ctr" fontAlgn="auto">
              <a:spcBef>
                <a:spcPts val="0"/>
              </a:spcBef>
              <a:spcAft>
                <a:spcPts val="0"/>
              </a:spcAft>
              <a:defRPr/>
            </a:pPr>
            <a:r>
              <a:rPr lang="ru-RU" sz="3200" b="1" dirty="0">
                <a:solidFill>
                  <a:srgbClr val="FFFF00"/>
                </a:solidFill>
                <a:latin typeface="Times New Roman" pitchFamily="18" charset="0"/>
                <a:cs typeface="Times New Roman" pitchFamily="18" charset="0"/>
              </a:rPr>
              <a:t>там </a:t>
            </a:r>
            <a:r>
              <a:rPr lang="ru-RU" sz="3200" b="1" dirty="0">
                <a:solidFill>
                  <a:srgbClr val="FFFF00"/>
                </a:solidFill>
                <a:latin typeface="Times New Roman" pitchFamily="18" charset="0"/>
                <a:cs typeface="Times New Roman" pitchFamily="18" charset="0"/>
              </a:rPr>
              <a:t>клёвые </a:t>
            </a:r>
            <a:r>
              <a:rPr lang="ru-RU" sz="3200" b="1" dirty="0" err="1">
                <a:solidFill>
                  <a:srgbClr val="FFFF00"/>
                </a:solidFill>
                <a:latin typeface="Times New Roman" pitchFamily="18" charset="0"/>
                <a:cs typeface="Times New Roman" pitchFamily="18" charset="0"/>
              </a:rPr>
              <a:t>фильмаки</a:t>
            </a:r>
            <a:r>
              <a:rPr lang="ru-RU" sz="3200" b="1" dirty="0">
                <a:solidFill>
                  <a:srgbClr val="FFFF00"/>
                </a:solidFill>
                <a:latin typeface="Times New Roman" pitchFamily="18" charset="0"/>
                <a:cs typeface="Times New Roman" pitchFamily="18" charset="0"/>
              </a:rPr>
              <a:t> кажут</a:t>
            </a:r>
            <a:r>
              <a:rPr lang="ru-RU" sz="3200" b="1" dirty="0">
                <a:solidFill>
                  <a:srgbClr val="FFFF00"/>
                </a:solidFill>
                <a:latin typeface="Times New Roman" pitchFamily="18" charset="0"/>
                <a:cs typeface="Times New Roman" pitchFamily="18" charset="0"/>
              </a:rPr>
              <a:t>.</a:t>
            </a:r>
            <a:endParaRPr lang="ru-RU" sz="3200" b="1" dirty="0">
              <a:solidFill>
                <a:srgbClr val="FFFF00"/>
              </a:solidFill>
              <a:latin typeface="Times New Roman" pitchFamily="18" charset="0"/>
              <a:cs typeface="Times New Roman" pitchFamily="18" charset="0"/>
            </a:endParaRPr>
          </a:p>
        </p:txBody>
      </p:sp>
      <p:sp>
        <p:nvSpPr>
          <p:cNvPr id="4" name="Прямоугольник 3"/>
          <p:cNvSpPr/>
          <p:nvPr/>
        </p:nvSpPr>
        <p:spPr>
          <a:xfrm>
            <a:off x="107950" y="3213100"/>
            <a:ext cx="8856663" cy="11239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3200" i="1" dirty="0">
                <a:solidFill>
                  <a:srgbClr val="FFFF00"/>
                </a:solidFill>
                <a:latin typeface="Times New Roman" pitchFamily="18" charset="0"/>
                <a:cs typeface="Times New Roman" pitchFamily="18" charset="0"/>
              </a:rPr>
              <a:t>Я </a:t>
            </a:r>
            <a:r>
              <a:rPr lang="ru-RU" sz="3200" i="1" dirty="0">
                <a:solidFill>
                  <a:srgbClr val="FFFF00"/>
                </a:solidFill>
                <a:latin typeface="Times New Roman" pitchFamily="18" charset="0"/>
                <a:cs typeface="Times New Roman" pitchFamily="18" charset="0"/>
              </a:rPr>
              <a:t>восхищаюсь, когда смотрю телевизор, там показывают интересные </a:t>
            </a:r>
            <a:r>
              <a:rPr lang="ru-RU" sz="3200" i="1" dirty="0">
                <a:solidFill>
                  <a:srgbClr val="FFFF00"/>
                </a:solidFill>
                <a:latin typeface="Times New Roman" pitchFamily="18" charset="0"/>
                <a:cs typeface="Times New Roman" pitchFamily="18" charset="0"/>
              </a:rPr>
              <a:t>фильмы.</a:t>
            </a:r>
            <a:endParaRPr lang="ru-RU" sz="3200" i="1" dirty="0">
              <a:solidFill>
                <a:srgbClr val="FFFF00"/>
              </a:solidFill>
              <a:latin typeface="Times New Roman" pitchFamily="18" charset="0"/>
              <a:cs typeface="Times New Roman" pitchFamily="18" charset="0"/>
            </a:endParaRPr>
          </a:p>
          <a:p>
            <a:pPr algn="ctr" fontAlgn="auto">
              <a:spcBef>
                <a:spcPts val="0"/>
              </a:spcBef>
              <a:spcAft>
                <a:spcPts val="0"/>
              </a:spcAft>
              <a:defRPr/>
            </a:pPr>
            <a:endParaRPr lang="ru-RU" dirty="0">
              <a:solidFill>
                <a:srgbClr val="FFFF00"/>
              </a:solidFill>
              <a:latin typeface="Times New Roman" pitchFamily="18" charset="0"/>
              <a:cs typeface="Times New Roman" pitchFamily="18" charset="0"/>
            </a:endParaRPr>
          </a:p>
        </p:txBody>
      </p:sp>
      <p:sp>
        <p:nvSpPr>
          <p:cNvPr id="5" name="Прямоугольник 4"/>
          <p:cNvSpPr/>
          <p:nvPr/>
        </p:nvSpPr>
        <p:spPr>
          <a:xfrm>
            <a:off x="100013" y="4337050"/>
            <a:ext cx="8856662" cy="16065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800" i="1" dirty="0">
                <a:solidFill>
                  <a:srgbClr val="FF0000"/>
                </a:solidFill>
                <a:latin typeface="Times New Roman" pitchFamily="18" charset="0"/>
                <a:cs typeface="Times New Roman" pitchFamily="18" charset="0"/>
              </a:rPr>
              <a:t>Второй вариант  </a:t>
            </a:r>
          </a:p>
          <a:p>
            <a:pPr algn="ctr" fontAlgn="auto">
              <a:spcBef>
                <a:spcPts val="0"/>
              </a:spcBef>
              <a:spcAft>
                <a:spcPts val="0"/>
              </a:spcAft>
              <a:defRPr/>
            </a:pPr>
            <a:r>
              <a:rPr lang="ru-RU" sz="3200" b="1" dirty="0">
                <a:solidFill>
                  <a:srgbClr val="FFFF00"/>
                </a:solidFill>
                <a:latin typeface="Times New Roman" pitchFamily="18" charset="0"/>
                <a:cs typeface="Times New Roman" pitchFamily="18" charset="0"/>
              </a:rPr>
              <a:t>Мы вчера оттянулись на </a:t>
            </a:r>
            <a:r>
              <a:rPr lang="ru-RU" sz="3200" b="1" dirty="0" err="1">
                <a:solidFill>
                  <a:srgbClr val="FFFF00"/>
                </a:solidFill>
                <a:latin typeface="Times New Roman" pitchFamily="18" charset="0"/>
                <a:cs typeface="Times New Roman" pitchFamily="18" charset="0"/>
              </a:rPr>
              <a:t>дискаче</a:t>
            </a:r>
            <a:r>
              <a:rPr lang="ru-RU" sz="3200" b="1" dirty="0">
                <a:solidFill>
                  <a:srgbClr val="FFFF00"/>
                </a:solidFill>
                <a:latin typeface="Times New Roman" pitchFamily="18" charset="0"/>
                <a:cs typeface="Times New Roman" pitchFamily="18" charset="0"/>
              </a:rPr>
              <a:t>, </a:t>
            </a:r>
            <a:endParaRPr lang="ru-RU" sz="3200" b="1" dirty="0">
              <a:solidFill>
                <a:srgbClr val="FFFF00"/>
              </a:solidFill>
              <a:latin typeface="Times New Roman" pitchFamily="18" charset="0"/>
              <a:cs typeface="Times New Roman" pitchFamily="18" charset="0"/>
            </a:endParaRPr>
          </a:p>
          <a:p>
            <a:pPr algn="ctr" fontAlgn="auto">
              <a:spcBef>
                <a:spcPts val="0"/>
              </a:spcBef>
              <a:spcAft>
                <a:spcPts val="0"/>
              </a:spcAft>
              <a:defRPr/>
            </a:pPr>
            <a:r>
              <a:rPr lang="ru-RU" sz="3200" b="1" dirty="0">
                <a:solidFill>
                  <a:srgbClr val="FFFF00"/>
                </a:solidFill>
                <a:latin typeface="Times New Roman" pitchFamily="18" charset="0"/>
                <a:cs typeface="Times New Roman" pitchFamily="18" charset="0"/>
              </a:rPr>
              <a:t>там было </a:t>
            </a:r>
            <a:r>
              <a:rPr lang="ru-RU" sz="3200" b="1" dirty="0" err="1">
                <a:solidFill>
                  <a:srgbClr val="FFFF00"/>
                </a:solidFill>
                <a:latin typeface="Times New Roman" pitchFamily="18" charset="0"/>
                <a:cs typeface="Times New Roman" pitchFamily="18" charset="0"/>
              </a:rPr>
              <a:t>ржачно</a:t>
            </a:r>
            <a:r>
              <a:rPr lang="ru-RU" sz="3200" b="1" dirty="0">
                <a:solidFill>
                  <a:srgbClr val="FFFF00"/>
                </a:solidFill>
                <a:latin typeface="Times New Roman" pitchFamily="18" charset="0"/>
                <a:cs typeface="Times New Roman" pitchFamily="18" charset="0"/>
              </a:rPr>
              <a:t> </a:t>
            </a:r>
            <a:r>
              <a:rPr lang="ru-RU" sz="3200" b="1" dirty="0">
                <a:solidFill>
                  <a:srgbClr val="FFFF00"/>
                </a:solidFill>
                <a:latin typeface="Times New Roman" pitchFamily="18" charset="0"/>
                <a:cs typeface="Times New Roman" pitchFamily="18" charset="0"/>
              </a:rPr>
              <a:t>и клёво</a:t>
            </a:r>
            <a:r>
              <a:rPr lang="ru-RU" sz="3200" b="1" dirty="0">
                <a:solidFill>
                  <a:srgbClr val="FFFF00"/>
                </a:solidFill>
                <a:latin typeface="Times New Roman" pitchFamily="18" charset="0"/>
                <a:cs typeface="Times New Roman" pitchFamily="18" charset="0"/>
              </a:rPr>
              <a:t>.</a:t>
            </a:r>
            <a:endParaRPr lang="ru-RU" sz="3200" b="1" dirty="0">
              <a:solidFill>
                <a:srgbClr val="FFFF00"/>
              </a:solidFill>
              <a:latin typeface="Times New Roman" pitchFamily="18" charset="0"/>
              <a:cs typeface="Times New Roman" pitchFamily="18" charset="0"/>
            </a:endParaRPr>
          </a:p>
        </p:txBody>
      </p:sp>
      <p:sp>
        <p:nvSpPr>
          <p:cNvPr id="7" name="Прямоугольник 6"/>
          <p:cNvSpPr/>
          <p:nvPr/>
        </p:nvSpPr>
        <p:spPr>
          <a:xfrm>
            <a:off x="107950" y="5943600"/>
            <a:ext cx="8856663"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3200" i="1" dirty="0">
                <a:solidFill>
                  <a:srgbClr val="FFFF00"/>
                </a:solidFill>
                <a:latin typeface="Times New Roman" pitchFamily="18" charset="0"/>
                <a:cs typeface="Times New Roman" pitchFamily="18" charset="0"/>
              </a:rPr>
              <a:t>Мы </a:t>
            </a:r>
            <a:r>
              <a:rPr lang="ru-RU" sz="3200" i="1" dirty="0">
                <a:solidFill>
                  <a:srgbClr val="FFFF00"/>
                </a:solidFill>
                <a:latin typeface="Times New Roman" pitchFamily="18" charset="0"/>
                <a:cs typeface="Times New Roman" pitchFamily="18" charset="0"/>
              </a:rPr>
              <a:t>вчера отдохнули на дискотеке, там было весело и очень </a:t>
            </a:r>
            <a:r>
              <a:rPr lang="ru-RU" sz="3200" i="1" dirty="0">
                <a:solidFill>
                  <a:srgbClr val="FFFF00"/>
                </a:solidFill>
                <a:latin typeface="Times New Roman" pitchFamily="18" charset="0"/>
                <a:cs typeface="Times New Roman" pitchFamily="18" charset="0"/>
              </a:rPr>
              <a:t>хорошо.</a:t>
            </a:r>
            <a:endParaRPr lang="ru-RU" sz="3200" i="1" dirty="0"/>
          </a:p>
        </p:txBody>
      </p:sp>
      <p:pic>
        <p:nvPicPr>
          <p:cNvPr id="45064" name="Picture 2" descr="C:\Users\Александр\Desktop\781.jpg"/>
          <p:cNvPicPr>
            <a:picLocks noChangeAspect="1" noChangeArrowheads="1"/>
          </p:cNvPicPr>
          <p:nvPr/>
        </p:nvPicPr>
        <p:blipFill>
          <a:blip r:embed="rId3"/>
          <a:srcRect l="-2" t="16356" r="3143"/>
          <a:stretch>
            <a:fillRect/>
          </a:stretch>
        </p:blipFill>
        <p:spPr bwMode="auto">
          <a:xfrm rot="393526">
            <a:off x="7596188" y="2063750"/>
            <a:ext cx="1076325" cy="971550"/>
          </a:xfrm>
          <a:prstGeom prst="rect">
            <a:avLst/>
          </a:prstGeom>
          <a:noFill/>
          <a:ln w="9525">
            <a:noFill/>
            <a:miter lim="800000"/>
            <a:headEnd/>
            <a:tailEnd/>
          </a:ln>
        </p:spPr>
      </p:pic>
      <p:pic>
        <p:nvPicPr>
          <p:cNvPr id="45065" name="Picture 3" descr="C:\Users\Александр\Desktop\546.jpg"/>
          <p:cNvPicPr>
            <a:picLocks noChangeAspect="1" noChangeArrowheads="1"/>
          </p:cNvPicPr>
          <p:nvPr/>
        </p:nvPicPr>
        <p:blipFill>
          <a:blip r:embed="rId4"/>
          <a:srcRect/>
          <a:stretch>
            <a:fillRect/>
          </a:stretch>
        </p:blipFill>
        <p:spPr bwMode="auto">
          <a:xfrm rot="-245212">
            <a:off x="171450" y="4579938"/>
            <a:ext cx="1143000" cy="911225"/>
          </a:xfrm>
          <a:prstGeom prst="rect">
            <a:avLst/>
          </a:prstGeom>
          <a:noFill/>
          <a:ln w="9525">
            <a:noFill/>
            <a:miter lim="800000"/>
            <a:headEnd/>
            <a:tailEnd/>
          </a:ln>
        </p:spPr>
      </p:pic>
      <p:pic>
        <p:nvPicPr>
          <p:cNvPr id="45066" name="Picture 4" descr="C:\Users\Александр\Desktop\534.jpg"/>
          <p:cNvPicPr>
            <a:picLocks noChangeAspect="1" noChangeArrowheads="1"/>
          </p:cNvPicPr>
          <p:nvPr/>
        </p:nvPicPr>
        <p:blipFill>
          <a:blip r:embed="rId5"/>
          <a:srcRect/>
          <a:stretch>
            <a:fillRect/>
          </a:stretch>
        </p:blipFill>
        <p:spPr bwMode="auto">
          <a:xfrm>
            <a:off x="1257300" y="476250"/>
            <a:ext cx="754063" cy="102393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spect="1" noChangeArrowheads="1"/>
          </p:cNvSpPr>
          <p:nvPr/>
        </p:nvSpPr>
        <p:spPr bwMode="auto">
          <a:xfrm>
            <a:off x="-65088" y="0"/>
            <a:ext cx="9186863" cy="6870700"/>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nchor="ctr"/>
          <a:lstStyle/>
          <a:p>
            <a:pPr algn="ctr">
              <a:defRPr/>
            </a:pPr>
            <a:endParaRPr lang="en-US" sz="9600" b="1">
              <a:solidFill>
                <a:prstClr val="black"/>
              </a:solidFill>
              <a:effectLst>
                <a:outerShdw blurRad="38100" dist="38100" dir="2700000" algn="tl">
                  <a:srgbClr val="000000"/>
                </a:outerShdw>
              </a:effectLst>
              <a:cs typeface="+mn-cs"/>
            </a:endParaRPr>
          </a:p>
          <a:p>
            <a:pPr algn="ctr">
              <a:defRPr/>
            </a:pPr>
            <a:endParaRPr lang="en-US" sz="9600" b="1">
              <a:solidFill>
                <a:prstClr val="black"/>
              </a:solidFill>
              <a:effectLst>
                <a:outerShdw blurRad="38100" dist="38100" dir="2700000" algn="tl">
                  <a:srgbClr val="000000"/>
                </a:outerShdw>
              </a:effectLst>
              <a:cs typeface="+mn-cs"/>
            </a:endParaRPr>
          </a:p>
        </p:txBody>
      </p:sp>
      <p:sp>
        <p:nvSpPr>
          <p:cNvPr id="6" name="Прямоугольник 5"/>
          <p:cNvSpPr/>
          <p:nvPr/>
        </p:nvSpPr>
        <p:spPr>
          <a:xfrm>
            <a:off x="4349581" y="180592"/>
            <a:ext cx="357790" cy="923330"/>
          </a:xfrm>
          <a:prstGeom prst="rect">
            <a:avLst/>
          </a:prstGeom>
          <a:noFill/>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lgn="ctr">
              <a:defRPr/>
            </a:pPr>
            <a:r>
              <a:rPr lang="ru-RU" sz="5400" b="1" dirty="0">
                <a:ln w="11430"/>
                <a:gradFill>
                  <a:gsLst>
                    <a:gs pos="0">
                      <a:srgbClr val="809EC2">
                        <a:tint val="90000"/>
                        <a:satMod val="120000"/>
                      </a:srgbClr>
                    </a:gs>
                    <a:gs pos="25000">
                      <a:srgbClr val="809EC2">
                        <a:tint val="93000"/>
                        <a:satMod val="120000"/>
                      </a:srgbClr>
                    </a:gs>
                    <a:gs pos="50000">
                      <a:srgbClr val="809EC2">
                        <a:shade val="89000"/>
                        <a:satMod val="110000"/>
                      </a:srgbClr>
                    </a:gs>
                    <a:gs pos="75000">
                      <a:srgbClr val="809EC2">
                        <a:tint val="93000"/>
                        <a:satMod val="120000"/>
                      </a:srgbClr>
                    </a:gs>
                    <a:gs pos="100000">
                      <a:srgbClr val="809EC2">
                        <a:tint val="90000"/>
                        <a:satMod val="120000"/>
                      </a:srgbClr>
                    </a:gs>
                  </a:gsLst>
                  <a:lin ang="5400000"/>
                </a:gradFill>
                <a:effectLst>
                  <a:outerShdw blurRad="80000" dist="40000" dir="5040000" algn="tl">
                    <a:srgbClr val="000000">
                      <a:alpha val="30000"/>
                    </a:srgbClr>
                  </a:outerShdw>
                </a:effectLst>
                <a:latin typeface="Times New Roman" pitchFamily="18" charset="0"/>
                <a:cs typeface="Times New Roman" pitchFamily="18" charset="0"/>
              </a:rPr>
              <a:t> </a:t>
            </a:r>
          </a:p>
        </p:txBody>
      </p:sp>
      <p:sp>
        <p:nvSpPr>
          <p:cNvPr id="4" name="Прямоугольник 3"/>
          <p:cNvSpPr/>
          <p:nvPr/>
        </p:nvSpPr>
        <p:spPr>
          <a:xfrm>
            <a:off x="992188" y="2836863"/>
            <a:ext cx="1800225"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3600" dirty="0">
                <a:latin typeface="Times New Roman" pitchFamily="18" charset="0"/>
                <a:cs typeface="Times New Roman" pitchFamily="18" charset="0"/>
              </a:rPr>
              <a:t>Баксы</a:t>
            </a:r>
          </a:p>
        </p:txBody>
      </p:sp>
      <p:sp>
        <p:nvSpPr>
          <p:cNvPr id="5" name="Прямоугольник 4"/>
          <p:cNvSpPr/>
          <p:nvPr/>
        </p:nvSpPr>
        <p:spPr>
          <a:xfrm>
            <a:off x="6473825" y="2978150"/>
            <a:ext cx="1584325"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3600" dirty="0">
                <a:latin typeface="Times New Roman" pitchFamily="18" charset="0"/>
                <a:cs typeface="Times New Roman" pitchFamily="18" charset="0"/>
              </a:rPr>
              <a:t>штука</a:t>
            </a:r>
            <a:endParaRPr lang="ru-RU" sz="3600" dirty="0">
              <a:latin typeface="Times New Roman" pitchFamily="18" charset="0"/>
              <a:cs typeface="Times New Roman" pitchFamily="18" charset="0"/>
            </a:endParaRPr>
          </a:p>
        </p:txBody>
      </p:sp>
      <p:sp>
        <p:nvSpPr>
          <p:cNvPr id="8" name="Прямоугольник 7"/>
          <p:cNvSpPr/>
          <p:nvPr/>
        </p:nvSpPr>
        <p:spPr>
          <a:xfrm>
            <a:off x="3748088" y="536575"/>
            <a:ext cx="1584325"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3600" dirty="0">
                <a:latin typeface="Times New Roman" pitchFamily="18" charset="0"/>
                <a:cs typeface="Times New Roman" pitchFamily="18" charset="0"/>
              </a:rPr>
              <a:t>мен</a:t>
            </a:r>
            <a:endParaRPr lang="ru-RU" sz="3600" dirty="0">
              <a:latin typeface="Times New Roman" pitchFamily="18" charset="0"/>
              <a:cs typeface="Times New Roman" pitchFamily="18" charset="0"/>
            </a:endParaRPr>
          </a:p>
        </p:txBody>
      </p:sp>
      <p:pic>
        <p:nvPicPr>
          <p:cNvPr id="47110" name="Picture 2" descr="C:\Users\Александр\Desktop\аг - копия.jpg"/>
          <p:cNvPicPr>
            <a:picLocks noChangeAspect="1" noChangeArrowheads="1"/>
          </p:cNvPicPr>
          <p:nvPr/>
        </p:nvPicPr>
        <p:blipFill>
          <a:blip r:embed="rId3"/>
          <a:srcRect/>
          <a:stretch>
            <a:fillRect/>
          </a:stretch>
        </p:blipFill>
        <p:spPr bwMode="auto">
          <a:xfrm>
            <a:off x="744538" y="4221163"/>
            <a:ext cx="2286000" cy="1428750"/>
          </a:xfrm>
          <a:prstGeom prst="rect">
            <a:avLst/>
          </a:prstGeom>
          <a:noFill/>
          <a:ln w="9525">
            <a:noFill/>
            <a:miter lim="800000"/>
            <a:headEnd/>
            <a:tailEnd/>
          </a:ln>
        </p:spPr>
      </p:pic>
      <p:pic>
        <p:nvPicPr>
          <p:cNvPr id="47111" name="Picture 3" descr="C:\Users\Александр\Desktop\тысяча.jpg"/>
          <p:cNvPicPr>
            <a:picLocks noChangeAspect="1" noChangeArrowheads="1"/>
          </p:cNvPicPr>
          <p:nvPr/>
        </p:nvPicPr>
        <p:blipFill>
          <a:blip r:embed="rId4"/>
          <a:srcRect/>
          <a:stretch>
            <a:fillRect/>
          </a:stretch>
        </p:blipFill>
        <p:spPr bwMode="auto">
          <a:xfrm>
            <a:off x="5975350" y="4308475"/>
            <a:ext cx="2581275" cy="1309688"/>
          </a:xfrm>
          <a:prstGeom prst="rect">
            <a:avLst/>
          </a:prstGeom>
          <a:noFill/>
          <a:ln w="9525">
            <a:noFill/>
            <a:miter lim="800000"/>
            <a:headEnd/>
            <a:tailEnd/>
          </a:ln>
        </p:spPr>
      </p:pic>
      <p:pic>
        <p:nvPicPr>
          <p:cNvPr id="47112" name="Picture 4" descr="C:\Users\Александр\Desktop\мен.jpg"/>
          <p:cNvPicPr>
            <a:picLocks noChangeAspect="1" noChangeArrowheads="1"/>
          </p:cNvPicPr>
          <p:nvPr/>
        </p:nvPicPr>
        <p:blipFill>
          <a:blip r:embed="rId5"/>
          <a:srcRect/>
          <a:stretch>
            <a:fillRect/>
          </a:stretch>
        </p:blipFill>
        <p:spPr bwMode="auto">
          <a:xfrm>
            <a:off x="3532188" y="1601788"/>
            <a:ext cx="2016125" cy="2447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spect="1" noChangeArrowheads="1"/>
          </p:cNvSpPr>
          <p:nvPr/>
        </p:nvSpPr>
        <p:spPr bwMode="auto">
          <a:xfrm>
            <a:off x="-36513" y="-12700"/>
            <a:ext cx="9180513" cy="6870700"/>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nchor="ctr"/>
          <a:lstStyle/>
          <a:p>
            <a:pPr algn="ctr">
              <a:defRPr/>
            </a:pPr>
            <a:endParaRPr lang="en-US" sz="9600" b="1">
              <a:solidFill>
                <a:prstClr val="black"/>
              </a:solidFill>
              <a:effectLst>
                <a:outerShdw blurRad="38100" dist="38100" dir="2700000" algn="tl">
                  <a:srgbClr val="000000"/>
                </a:outerShdw>
              </a:effectLst>
              <a:cs typeface="+mn-cs"/>
            </a:endParaRPr>
          </a:p>
          <a:p>
            <a:pPr algn="ctr">
              <a:defRPr/>
            </a:pPr>
            <a:endParaRPr lang="en-US" sz="9600" b="1">
              <a:solidFill>
                <a:prstClr val="black"/>
              </a:solidFill>
              <a:effectLst>
                <a:outerShdw blurRad="38100" dist="38100" dir="2700000" algn="tl">
                  <a:srgbClr val="000000"/>
                </a:outerShdw>
              </a:effectLst>
              <a:cs typeface="+mn-cs"/>
            </a:endParaRPr>
          </a:p>
        </p:txBody>
      </p:sp>
      <p:sp>
        <p:nvSpPr>
          <p:cNvPr id="6" name="Прямоугольник 5"/>
          <p:cNvSpPr/>
          <p:nvPr/>
        </p:nvSpPr>
        <p:spPr>
          <a:xfrm>
            <a:off x="4349581" y="180592"/>
            <a:ext cx="357790" cy="923330"/>
          </a:xfrm>
          <a:prstGeom prst="rect">
            <a:avLst/>
          </a:prstGeom>
          <a:noFill/>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lgn="ctr">
              <a:defRPr/>
            </a:pPr>
            <a:r>
              <a:rPr lang="ru-RU" sz="5400" b="1" dirty="0">
                <a:ln w="11430"/>
                <a:gradFill>
                  <a:gsLst>
                    <a:gs pos="0">
                      <a:srgbClr val="809EC2">
                        <a:tint val="90000"/>
                        <a:satMod val="120000"/>
                      </a:srgbClr>
                    </a:gs>
                    <a:gs pos="25000">
                      <a:srgbClr val="809EC2">
                        <a:tint val="93000"/>
                        <a:satMod val="120000"/>
                      </a:srgbClr>
                    </a:gs>
                    <a:gs pos="50000">
                      <a:srgbClr val="809EC2">
                        <a:shade val="89000"/>
                        <a:satMod val="110000"/>
                      </a:srgbClr>
                    </a:gs>
                    <a:gs pos="75000">
                      <a:srgbClr val="809EC2">
                        <a:tint val="93000"/>
                        <a:satMod val="120000"/>
                      </a:srgbClr>
                    </a:gs>
                    <a:gs pos="100000">
                      <a:srgbClr val="809EC2">
                        <a:tint val="90000"/>
                        <a:satMod val="120000"/>
                      </a:srgbClr>
                    </a:gs>
                  </a:gsLst>
                  <a:lin ang="5400000"/>
                </a:gradFill>
                <a:effectLst>
                  <a:outerShdw blurRad="80000" dist="40000" dir="5040000" algn="tl">
                    <a:srgbClr val="000000">
                      <a:alpha val="30000"/>
                    </a:srgbClr>
                  </a:outerShdw>
                </a:effectLst>
                <a:latin typeface="Times New Roman" pitchFamily="18" charset="0"/>
                <a:cs typeface="Times New Roman" pitchFamily="18" charset="0"/>
              </a:rPr>
              <a:t> </a:t>
            </a:r>
          </a:p>
        </p:txBody>
      </p:sp>
      <p:sp>
        <p:nvSpPr>
          <p:cNvPr id="2" name="Прямоугольник 1"/>
          <p:cNvSpPr/>
          <p:nvPr/>
        </p:nvSpPr>
        <p:spPr>
          <a:xfrm>
            <a:off x="755650" y="642938"/>
            <a:ext cx="7561263"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3600" dirty="0">
                <a:solidFill>
                  <a:srgbClr val="FF0000"/>
                </a:solidFill>
                <a:latin typeface="Times New Roman" pitchFamily="18" charset="0"/>
                <a:cs typeface="Times New Roman" pitchFamily="18" charset="0"/>
              </a:rPr>
              <a:t>Упражнение 78 (устно)</a:t>
            </a:r>
            <a:endParaRPr lang="ru-RU" sz="3600" dirty="0">
              <a:solidFill>
                <a:srgbClr val="FF0000"/>
              </a:solidFill>
              <a:latin typeface="Times New Roman" pitchFamily="18" charset="0"/>
              <a:cs typeface="Times New Roman" pitchFamily="18" charset="0"/>
            </a:endParaRPr>
          </a:p>
        </p:txBody>
      </p:sp>
      <p:sp>
        <p:nvSpPr>
          <p:cNvPr id="3" name="Прямоугольник 2"/>
          <p:cNvSpPr/>
          <p:nvPr/>
        </p:nvSpPr>
        <p:spPr>
          <a:xfrm>
            <a:off x="755650" y="1916113"/>
            <a:ext cx="7561263" cy="18002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3200" dirty="0">
                <a:solidFill>
                  <a:srgbClr val="FFFF00"/>
                </a:solidFill>
                <a:latin typeface="Times New Roman" pitchFamily="18" charset="0"/>
                <a:cs typeface="Times New Roman" pitchFamily="18" charset="0"/>
              </a:rPr>
              <a:t>Прочитайте жаргонизмы</a:t>
            </a:r>
            <a:r>
              <a:rPr lang="ru-RU" sz="3200" dirty="0">
                <a:solidFill>
                  <a:srgbClr val="FFFF00"/>
                </a:solidFill>
                <a:latin typeface="Times New Roman" pitchFamily="18" charset="0"/>
                <a:cs typeface="Times New Roman" pitchFamily="18" charset="0"/>
              </a:rPr>
              <a:t>.</a:t>
            </a:r>
            <a:endParaRPr lang="ru-RU" sz="3200" dirty="0">
              <a:solidFill>
                <a:srgbClr val="FFFF00"/>
              </a:solidFill>
              <a:latin typeface="Times New Roman" pitchFamily="18" charset="0"/>
              <a:cs typeface="Times New Roman" pitchFamily="18" charset="0"/>
            </a:endParaRPr>
          </a:p>
          <a:p>
            <a:pPr algn="ctr" fontAlgn="auto">
              <a:spcBef>
                <a:spcPts val="0"/>
              </a:spcBef>
              <a:spcAft>
                <a:spcPts val="0"/>
              </a:spcAft>
              <a:defRPr/>
            </a:pPr>
            <a:r>
              <a:rPr lang="ru-RU" sz="3200" dirty="0">
                <a:solidFill>
                  <a:srgbClr val="FFFF00"/>
                </a:solidFill>
                <a:latin typeface="Times New Roman" pitchFamily="18" charset="0"/>
                <a:cs typeface="Times New Roman" pitchFamily="18" charset="0"/>
              </a:rPr>
              <a:t>Каким из этих слов- жаргонизмов, не суждена долгая жизнь?</a:t>
            </a:r>
            <a:endParaRPr lang="ru-RU" sz="3200" dirty="0">
              <a:solidFill>
                <a:srgbClr val="FFFF00"/>
              </a:solidFill>
              <a:latin typeface="Times New Roman" pitchFamily="18" charset="0"/>
              <a:cs typeface="Times New Roman" pitchFamily="18" charset="0"/>
            </a:endParaRPr>
          </a:p>
        </p:txBody>
      </p:sp>
      <p:pic>
        <p:nvPicPr>
          <p:cNvPr id="12290" name="Picture 2" descr="C:\Users\Александр\Desktop\24.jpg"/>
          <p:cNvPicPr>
            <a:picLocks noChangeAspect="1" noChangeArrowheads="1"/>
          </p:cNvPicPr>
          <p:nvPr/>
        </p:nvPicPr>
        <p:blipFill>
          <a:blip r:embed="rId3"/>
          <a:srcRect/>
          <a:stretch>
            <a:fillRect/>
          </a:stretch>
        </p:blipFill>
        <p:spPr bwMode="auto">
          <a:xfrm>
            <a:off x="755650" y="4119563"/>
            <a:ext cx="3311525" cy="1573212"/>
          </a:xfrm>
          <a:prstGeom prst="rect">
            <a:avLst/>
          </a:prstGeom>
          <a:noFill/>
          <a:ln w="9525">
            <a:noFill/>
            <a:miter lim="800000"/>
            <a:headEnd/>
            <a:tailEnd/>
          </a:ln>
        </p:spPr>
      </p:pic>
      <p:pic>
        <p:nvPicPr>
          <p:cNvPr id="12291" name="Picture 3" descr="C:\Users\Александр\Desktop\545.jpg"/>
          <p:cNvPicPr>
            <a:picLocks noChangeAspect="1" noChangeArrowheads="1"/>
          </p:cNvPicPr>
          <p:nvPr/>
        </p:nvPicPr>
        <p:blipFill>
          <a:blip r:embed="rId4"/>
          <a:srcRect/>
          <a:stretch>
            <a:fillRect/>
          </a:stretch>
        </p:blipFill>
        <p:spPr bwMode="auto">
          <a:xfrm>
            <a:off x="5292725" y="4149725"/>
            <a:ext cx="3024188" cy="1571625"/>
          </a:xfrm>
          <a:prstGeom prst="rect">
            <a:avLst/>
          </a:prstGeom>
          <a:noFill/>
          <a:ln w="9525">
            <a:noFill/>
            <a:miter lim="800000"/>
            <a:headEnd/>
            <a:tailEnd/>
          </a:ln>
        </p:spPr>
      </p:pic>
      <p:sp>
        <p:nvSpPr>
          <p:cNvPr id="4" name="Прямоугольник 3"/>
          <p:cNvSpPr/>
          <p:nvPr/>
        </p:nvSpPr>
        <p:spPr>
          <a:xfrm>
            <a:off x="755650" y="5721350"/>
            <a:ext cx="3311525"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3200" dirty="0">
                <a:solidFill>
                  <a:srgbClr val="FF0000"/>
                </a:solidFill>
                <a:latin typeface="Times New Roman" pitchFamily="18" charset="0"/>
                <a:cs typeface="Times New Roman" pitchFamily="18" charset="0"/>
              </a:rPr>
              <a:t>НАЙКИ</a:t>
            </a:r>
            <a:endParaRPr lang="ru-RU" sz="3200" dirty="0">
              <a:solidFill>
                <a:srgbClr val="FF0000"/>
              </a:solidFill>
              <a:latin typeface="Times New Roman" pitchFamily="18" charset="0"/>
              <a:cs typeface="Times New Roman" pitchFamily="18" charset="0"/>
            </a:endParaRPr>
          </a:p>
        </p:txBody>
      </p:sp>
      <p:sp>
        <p:nvSpPr>
          <p:cNvPr id="7" name="Прямоугольник 6"/>
          <p:cNvSpPr/>
          <p:nvPr/>
        </p:nvSpPr>
        <p:spPr>
          <a:xfrm>
            <a:off x="5292725" y="5753100"/>
            <a:ext cx="3024188"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3200" dirty="0">
                <a:solidFill>
                  <a:srgbClr val="FF0000"/>
                </a:solidFill>
                <a:latin typeface="Times New Roman" pitchFamily="18" charset="0"/>
                <a:cs typeface="Times New Roman" pitchFamily="18" charset="0"/>
              </a:rPr>
              <a:t>СНИКЕРСНИ</a:t>
            </a:r>
            <a:endParaRPr lang="ru-RU" sz="32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circle(in)">
                                      <p:cBhvr>
                                        <p:cTn id="10" dur="20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12290"/>
                                        </p:tgtEl>
                                        <p:attrNameLst>
                                          <p:attrName>style.visibility</p:attrName>
                                        </p:attrNameLst>
                                      </p:cBhvr>
                                      <p:to>
                                        <p:strVal val="visible"/>
                                      </p:to>
                                    </p:set>
                                    <p:animEffect transition="in" filter="fade">
                                      <p:cBhvr>
                                        <p:cTn id="13" dur="500"/>
                                        <p:tgtEl>
                                          <p:spTgt spid="12290"/>
                                        </p:tgtEl>
                                      </p:cBhvr>
                                    </p:animEffect>
                                  </p:childTnLst>
                                </p:cTn>
                              </p:par>
                              <p:par>
                                <p:cTn id="14" presetID="10" presetClass="entr" presetSubtype="0" fill="hold" nodeType="withEffect">
                                  <p:stCondLst>
                                    <p:cond delay="0"/>
                                  </p:stCondLst>
                                  <p:childTnLst>
                                    <p:set>
                                      <p:cBhvr>
                                        <p:cTn id="15" dur="1" fill="hold">
                                          <p:stCondLst>
                                            <p:cond delay="0"/>
                                          </p:stCondLst>
                                        </p:cTn>
                                        <p:tgtEl>
                                          <p:spTgt spid="12291"/>
                                        </p:tgtEl>
                                        <p:attrNameLst>
                                          <p:attrName>style.visibility</p:attrName>
                                        </p:attrNameLst>
                                      </p:cBhvr>
                                      <p:to>
                                        <p:strVal val="visible"/>
                                      </p:to>
                                    </p:set>
                                    <p:animEffect transition="in" filter="fade">
                                      <p:cBhvr>
                                        <p:cTn id="16" dur="500"/>
                                        <p:tgtEl>
                                          <p:spTgt spid="122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spect="1" noChangeArrowheads="1"/>
          </p:cNvSpPr>
          <p:nvPr/>
        </p:nvSpPr>
        <p:spPr bwMode="auto">
          <a:xfrm>
            <a:off x="-42863" y="0"/>
            <a:ext cx="9144001" cy="6870700"/>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nchor="ctr"/>
          <a:lstStyle/>
          <a:p>
            <a:pPr algn="ctr">
              <a:defRPr/>
            </a:pPr>
            <a:endParaRPr lang="en-US" sz="9600" b="1">
              <a:solidFill>
                <a:prstClr val="black"/>
              </a:solidFill>
              <a:effectLst>
                <a:outerShdw blurRad="38100" dist="38100" dir="2700000" algn="tl">
                  <a:srgbClr val="000000"/>
                </a:outerShdw>
              </a:effectLst>
              <a:cs typeface="+mn-cs"/>
            </a:endParaRPr>
          </a:p>
          <a:p>
            <a:pPr algn="ctr">
              <a:defRPr/>
            </a:pPr>
            <a:endParaRPr lang="en-US" sz="9600" b="1">
              <a:solidFill>
                <a:prstClr val="black"/>
              </a:solidFill>
              <a:effectLst>
                <a:outerShdw blurRad="38100" dist="38100" dir="2700000" algn="tl">
                  <a:srgbClr val="000000"/>
                </a:outerShdw>
              </a:effectLst>
              <a:cs typeface="+mn-cs"/>
            </a:endParaRPr>
          </a:p>
        </p:txBody>
      </p:sp>
      <p:sp>
        <p:nvSpPr>
          <p:cNvPr id="6" name="Прямоугольник 5"/>
          <p:cNvSpPr/>
          <p:nvPr/>
        </p:nvSpPr>
        <p:spPr>
          <a:xfrm>
            <a:off x="4349581" y="180592"/>
            <a:ext cx="357790" cy="923330"/>
          </a:xfrm>
          <a:prstGeom prst="rect">
            <a:avLst/>
          </a:prstGeom>
          <a:noFill/>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lgn="ctr">
              <a:defRPr/>
            </a:pPr>
            <a:r>
              <a:rPr lang="ru-RU" sz="5400" b="1" dirty="0">
                <a:ln w="11430"/>
                <a:gradFill>
                  <a:gsLst>
                    <a:gs pos="0">
                      <a:srgbClr val="809EC2">
                        <a:tint val="90000"/>
                        <a:satMod val="120000"/>
                      </a:srgbClr>
                    </a:gs>
                    <a:gs pos="25000">
                      <a:srgbClr val="809EC2">
                        <a:tint val="93000"/>
                        <a:satMod val="120000"/>
                      </a:srgbClr>
                    </a:gs>
                    <a:gs pos="50000">
                      <a:srgbClr val="809EC2">
                        <a:shade val="89000"/>
                        <a:satMod val="110000"/>
                      </a:srgbClr>
                    </a:gs>
                    <a:gs pos="75000">
                      <a:srgbClr val="809EC2">
                        <a:tint val="93000"/>
                        <a:satMod val="120000"/>
                      </a:srgbClr>
                    </a:gs>
                    <a:gs pos="100000">
                      <a:srgbClr val="809EC2">
                        <a:tint val="90000"/>
                        <a:satMod val="120000"/>
                      </a:srgbClr>
                    </a:gs>
                  </a:gsLst>
                  <a:lin ang="5400000"/>
                </a:gradFill>
                <a:effectLst>
                  <a:outerShdw blurRad="80000" dist="40000" dir="5040000" algn="tl">
                    <a:srgbClr val="000000">
                      <a:alpha val="30000"/>
                    </a:srgbClr>
                  </a:outerShdw>
                </a:effectLst>
                <a:latin typeface="Times New Roman" pitchFamily="18" charset="0"/>
                <a:cs typeface="Times New Roman" pitchFamily="18" charset="0"/>
              </a:rPr>
              <a:t> </a:t>
            </a:r>
          </a:p>
        </p:txBody>
      </p:sp>
      <p:sp>
        <p:nvSpPr>
          <p:cNvPr id="2" name="Прямоугольник 1"/>
          <p:cNvSpPr/>
          <p:nvPr/>
        </p:nvSpPr>
        <p:spPr>
          <a:xfrm>
            <a:off x="468313" y="908050"/>
            <a:ext cx="8135937" cy="13684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3200" b="1" dirty="0">
                <a:solidFill>
                  <a:srgbClr val="FFFF00"/>
                </a:solidFill>
                <a:latin typeface="Times New Roman" pitchFamily="18" charset="0"/>
                <a:cs typeface="Times New Roman" pitchFamily="18" charset="0"/>
              </a:rPr>
              <a:t>Как вы считаете, нужно ли употреблять жаргонизмы в своей речи?</a:t>
            </a:r>
            <a:endParaRPr lang="ru-RU" sz="3200" b="1" dirty="0">
              <a:solidFill>
                <a:srgbClr val="FFFF00"/>
              </a:solidFill>
              <a:latin typeface="Times New Roman" pitchFamily="18" charset="0"/>
              <a:cs typeface="Times New Roman" pitchFamily="18" charset="0"/>
            </a:endParaRPr>
          </a:p>
        </p:txBody>
      </p:sp>
      <p:sp>
        <p:nvSpPr>
          <p:cNvPr id="3" name="Прямоугольник 2"/>
          <p:cNvSpPr/>
          <p:nvPr/>
        </p:nvSpPr>
        <p:spPr>
          <a:xfrm>
            <a:off x="460375" y="4581525"/>
            <a:ext cx="8135938" cy="14335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3200" b="1" dirty="0">
                <a:solidFill>
                  <a:srgbClr val="FFFF00"/>
                </a:solidFill>
                <a:latin typeface="Times New Roman" pitchFamily="18" charset="0"/>
                <a:cs typeface="Times New Roman" pitchFamily="18" charset="0"/>
              </a:rPr>
              <a:t>Нужно ли данную тему изучать в школе?</a:t>
            </a:r>
          </a:p>
          <a:p>
            <a:pPr algn="ctr" fontAlgn="auto">
              <a:spcBef>
                <a:spcPts val="0"/>
              </a:spcBef>
              <a:spcAft>
                <a:spcPts val="0"/>
              </a:spcAft>
              <a:defRPr/>
            </a:pPr>
            <a:r>
              <a:rPr lang="ru-RU" sz="3200" b="1" dirty="0">
                <a:solidFill>
                  <a:srgbClr val="FFFF00"/>
                </a:solidFill>
                <a:latin typeface="Times New Roman" pitchFamily="18" charset="0"/>
                <a:cs typeface="Times New Roman" pitchFamily="18" charset="0"/>
              </a:rPr>
              <a:t>Почему?</a:t>
            </a:r>
            <a:endParaRPr lang="ru-RU" sz="3200" b="1" dirty="0">
              <a:solidFill>
                <a:srgbClr val="FFFF00"/>
              </a:solidFill>
              <a:latin typeface="Times New Roman" pitchFamily="18" charset="0"/>
              <a:cs typeface="Times New Roman" pitchFamily="18" charset="0"/>
            </a:endParaRPr>
          </a:p>
        </p:txBody>
      </p:sp>
      <p:pic>
        <p:nvPicPr>
          <p:cNvPr id="51205" name="Picture 2" descr="C:\Users\Александр\Desktop\326.jpg"/>
          <p:cNvPicPr>
            <a:picLocks noChangeAspect="1" noChangeArrowheads="1"/>
          </p:cNvPicPr>
          <p:nvPr/>
        </p:nvPicPr>
        <p:blipFill>
          <a:blip r:embed="rId3"/>
          <a:srcRect t="43799"/>
          <a:stretch>
            <a:fillRect/>
          </a:stretch>
        </p:blipFill>
        <p:spPr bwMode="auto">
          <a:xfrm>
            <a:off x="2303463" y="2384425"/>
            <a:ext cx="4464050" cy="2101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spect="1" noChangeArrowheads="1"/>
          </p:cNvSpPr>
          <p:nvPr/>
        </p:nvSpPr>
        <p:spPr bwMode="auto">
          <a:xfrm>
            <a:off x="-44450" y="-12700"/>
            <a:ext cx="9144000" cy="6870700"/>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nchor="ctr"/>
          <a:lstStyle/>
          <a:p>
            <a:pPr algn="ctr">
              <a:defRPr/>
            </a:pPr>
            <a:endParaRPr lang="en-US" sz="9600" b="1">
              <a:solidFill>
                <a:prstClr val="black"/>
              </a:solidFill>
              <a:effectLst>
                <a:outerShdw blurRad="38100" dist="38100" dir="2700000" algn="tl">
                  <a:srgbClr val="000000"/>
                </a:outerShdw>
              </a:effectLst>
              <a:cs typeface="+mn-cs"/>
            </a:endParaRPr>
          </a:p>
          <a:p>
            <a:pPr algn="ctr">
              <a:defRPr/>
            </a:pPr>
            <a:endParaRPr lang="en-US" sz="9600" b="1">
              <a:solidFill>
                <a:prstClr val="black"/>
              </a:solidFill>
              <a:effectLst>
                <a:outerShdw blurRad="38100" dist="38100" dir="2700000" algn="tl">
                  <a:srgbClr val="000000"/>
                </a:outerShdw>
              </a:effectLst>
              <a:cs typeface="+mn-cs"/>
            </a:endParaRPr>
          </a:p>
        </p:txBody>
      </p:sp>
      <p:sp>
        <p:nvSpPr>
          <p:cNvPr id="6" name="Прямоугольник 5"/>
          <p:cNvSpPr/>
          <p:nvPr/>
        </p:nvSpPr>
        <p:spPr>
          <a:xfrm>
            <a:off x="4349581" y="180592"/>
            <a:ext cx="357790" cy="923330"/>
          </a:xfrm>
          <a:prstGeom prst="rect">
            <a:avLst/>
          </a:prstGeom>
          <a:noFill/>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lgn="ctr">
              <a:defRPr/>
            </a:pPr>
            <a:r>
              <a:rPr lang="ru-RU" sz="5400" b="1" dirty="0">
                <a:ln w="11430"/>
                <a:gradFill>
                  <a:gsLst>
                    <a:gs pos="0">
                      <a:srgbClr val="809EC2">
                        <a:tint val="90000"/>
                        <a:satMod val="120000"/>
                      </a:srgbClr>
                    </a:gs>
                    <a:gs pos="25000">
                      <a:srgbClr val="809EC2">
                        <a:tint val="93000"/>
                        <a:satMod val="120000"/>
                      </a:srgbClr>
                    </a:gs>
                    <a:gs pos="50000">
                      <a:srgbClr val="809EC2">
                        <a:shade val="89000"/>
                        <a:satMod val="110000"/>
                      </a:srgbClr>
                    </a:gs>
                    <a:gs pos="75000">
                      <a:srgbClr val="809EC2">
                        <a:tint val="93000"/>
                        <a:satMod val="120000"/>
                      </a:srgbClr>
                    </a:gs>
                    <a:gs pos="100000">
                      <a:srgbClr val="809EC2">
                        <a:tint val="90000"/>
                        <a:satMod val="120000"/>
                      </a:srgbClr>
                    </a:gs>
                  </a:gsLst>
                  <a:lin ang="5400000"/>
                </a:gradFill>
                <a:effectLst>
                  <a:outerShdw blurRad="80000" dist="40000" dir="5040000" algn="tl">
                    <a:srgbClr val="000000">
                      <a:alpha val="30000"/>
                    </a:srgbClr>
                  </a:outerShdw>
                </a:effectLst>
                <a:latin typeface="Times New Roman" pitchFamily="18" charset="0"/>
                <a:cs typeface="Times New Roman" pitchFamily="18" charset="0"/>
              </a:rPr>
              <a:t> </a:t>
            </a:r>
          </a:p>
        </p:txBody>
      </p:sp>
      <p:sp>
        <p:nvSpPr>
          <p:cNvPr id="2" name="Прямоугольник 1"/>
          <p:cNvSpPr/>
          <p:nvPr/>
        </p:nvSpPr>
        <p:spPr>
          <a:xfrm>
            <a:off x="250825" y="476250"/>
            <a:ext cx="8642350" cy="14398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3600" b="1" dirty="0">
                <a:solidFill>
                  <a:srgbClr val="FFFF00"/>
                </a:solidFill>
                <a:latin typeface="Times New Roman" pitchFamily="18" charset="0"/>
                <a:cs typeface="Times New Roman" pitchFamily="18" charset="0"/>
              </a:rPr>
              <a:t>Как называется словарный состав языка?</a:t>
            </a:r>
            <a:endParaRPr lang="ru-RU" sz="3600" b="1" dirty="0">
              <a:solidFill>
                <a:srgbClr val="FFFF00"/>
              </a:solidFill>
              <a:latin typeface="Times New Roman" pitchFamily="18" charset="0"/>
              <a:cs typeface="Times New Roman" pitchFamily="18" charset="0"/>
            </a:endParaRPr>
          </a:p>
        </p:txBody>
      </p:sp>
      <p:sp>
        <p:nvSpPr>
          <p:cNvPr id="3" name="Прямоугольник 2"/>
          <p:cNvSpPr/>
          <p:nvPr/>
        </p:nvSpPr>
        <p:spPr>
          <a:xfrm>
            <a:off x="5992813" y="1866900"/>
            <a:ext cx="2879725" cy="7207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4000" dirty="0">
                <a:solidFill>
                  <a:srgbClr val="FF0000"/>
                </a:solidFill>
                <a:latin typeface="Times New Roman" pitchFamily="18" charset="0"/>
                <a:cs typeface="Times New Roman" pitchFamily="18" charset="0"/>
              </a:rPr>
              <a:t>лексика</a:t>
            </a:r>
            <a:endParaRPr lang="ru-RU" sz="4000" dirty="0">
              <a:solidFill>
                <a:srgbClr val="FF0000"/>
              </a:solidFill>
              <a:latin typeface="Times New Roman" pitchFamily="18" charset="0"/>
              <a:cs typeface="Times New Roman" pitchFamily="18" charset="0"/>
            </a:endParaRPr>
          </a:p>
        </p:txBody>
      </p:sp>
      <p:pic>
        <p:nvPicPr>
          <p:cNvPr id="16389" name="Picture 2" descr="C:\Users\Александр\Desktop\1.jpg"/>
          <p:cNvPicPr>
            <a:picLocks noChangeAspect="1" noChangeArrowheads="1"/>
          </p:cNvPicPr>
          <p:nvPr/>
        </p:nvPicPr>
        <p:blipFill>
          <a:blip r:embed="rId3"/>
          <a:srcRect/>
          <a:stretch>
            <a:fillRect/>
          </a:stretch>
        </p:blipFill>
        <p:spPr bwMode="auto">
          <a:xfrm>
            <a:off x="2657475" y="2955925"/>
            <a:ext cx="3384550" cy="2297113"/>
          </a:xfrm>
          <a:prstGeom prst="rect">
            <a:avLst/>
          </a:prstGeom>
          <a:noFill/>
          <a:ln w="9525">
            <a:noFill/>
            <a:miter lim="800000"/>
            <a:headEnd/>
            <a:tailEnd/>
          </a:ln>
        </p:spPr>
      </p:pic>
      <p:pic>
        <p:nvPicPr>
          <p:cNvPr id="16390" name="Picture 3" descr="C:\Users\Александр\Desktop\dal.jpg"/>
          <p:cNvPicPr>
            <a:picLocks noChangeAspect="1" noChangeArrowheads="1"/>
          </p:cNvPicPr>
          <p:nvPr/>
        </p:nvPicPr>
        <p:blipFill>
          <a:blip r:embed="rId4"/>
          <a:srcRect l="2760" t="2306" r="33238" b="5830"/>
          <a:stretch>
            <a:fillRect/>
          </a:stretch>
        </p:blipFill>
        <p:spPr bwMode="auto">
          <a:xfrm>
            <a:off x="6372225" y="3422650"/>
            <a:ext cx="2355850" cy="3016250"/>
          </a:xfrm>
          <a:prstGeom prst="rect">
            <a:avLst/>
          </a:prstGeom>
          <a:noFill/>
          <a:ln w="9525">
            <a:noFill/>
            <a:miter lim="800000"/>
            <a:headEnd/>
            <a:tailEnd/>
          </a:ln>
        </p:spPr>
      </p:pic>
      <p:pic>
        <p:nvPicPr>
          <p:cNvPr id="16391" name="Picture 4" descr="C:\Users\Александр\Desktop\i.jpg"/>
          <p:cNvPicPr>
            <a:picLocks noChangeAspect="1" noChangeArrowheads="1"/>
          </p:cNvPicPr>
          <p:nvPr/>
        </p:nvPicPr>
        <p:blipFill>
          <a:blip r:embed="rId5"/>
          <a:srcRect/>
          <a:stretch>
            <a:fillRect/>
          </a:stretch>
        </p:blipFill>
        <p:spPr bwMode="auto">
          <a:xfrm>
            <a:off x="250825" y="1916113"/>
            <a:ext cx="2084388" cy="270986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spect="1" noChangeArrowheads="1"/>
          </p:cNvSpPr>
          <p:nvPr/>
        </p:nvSpPr>
        <p:spPr bwMode="auto">
          <a:xfrm>
            <a:off x="-9525" y="-12700"/>
            <a:ext cx="9144000" cy="6870700"/>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nchor="ctr"/>
          <a:lstStyle/>
          <a:p>
            <a:pPr algn="ctr">
              <a:defRPr/>
            </a:pPr>
            <a:endParaRPr lang="en-US" sz="9600" b="1">
              <a:solidFill>
                <a:prstClr val="black"/>
              </a:solidFill>
              <a:effectLst>
                <a:outerShdw blurRad="38100" dist="38100" dir="2700000" algn="tl">
                  <a:srgbClr val="000000"/>
                </a:outerShdw>
              </a:effectLst>
              <a:cs typeface="+mn-cs"/>
            </a:endParaRPr>
          </a:p>
          <a:p>
            <a:pPr algn="ctr">
              <a:defRPr/>
            </a:pPr>
            <a:endParaRPr lang="en-US" sz="9600" b="1">
              <a:solidFill>
                <a:prstClr val="black"/>
              </a:solidFill>
              <a:effectLst>
                <a:outerShdw blurRad="38100" dist="38100" dir="2700000" algn="tl">
                  <a:srgbClr val="000000"/>
                </a:outerShdw>
              </a:effectLst>
              <a:cs typeface="+mn-cs"/>
            </a:endParaRPr>
          </a:p>
        </p:txBody>
      </p:sp>
      <p:sp>
        <p:nvSpPr>
          <p:cNvPr id="6" name="Прямоугольник 5"/>
          <p:cNvSpPr/>
          <p:nvPr/>
        </p:nvSpPr>
        <p:spPr>
          <a:xfrm>
            <a:off x="4349581" y="180592"/>
            <a:ext cx="357790" cy="923330"/>
          </a:xfrm>
          <a:prstGeom prst="rect">
            <a:avLst/>
          </a:prstGeom>
          <a:noFill/>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lgn="ctr">
              <a:defRPr/>
            </a:pPr>
            <a:r>
              <a:rPr lang="ru-RU" sz="5400" b="1" dirty="0">
                <a:ln w="11430"/>
                <a:gradFill>
                  <a:gsLst>
                    <a:gs pos="0">
                      <a:srgbClr val="809EC2">
                        <a:tint val="90000"/>
                        <a:satMod val="120000"/>
                      </a:srgbClr>
                    </a:gs>
                    <a:gs pos="25000">
                      <a:srgbClr val="809EC2">
                        <a:tint val="93000"/>
                        <a:satMod val="120000"/>
                      </a:srgbClr>
                    </a:gs>
                    <a:gs pos="50000">
                      <a:srgbClr val="809EC2">
                        <a:shade val="89000"/>
                        <a:satMod val="110000"/>
                      </a:srgbClr>
                    </a:gs>
                    <a:gs pos="75000">
                      <a:srgbClr val="809EC2">
                        <a:tint val="93000"/>
                        <a:satMod val="120000"/>
                      </a:srgbClr>
                    </a:gs>
                    <a:gs pos="100000">
                      <a:srgbClr val="809EC2">
                        <a:tint val="90000"/>
                        <a:satMod val="120000"/>
                      </a:srgbClr>
                    </a:gs>
                  </a:gsLst>
                  <a:lin ang="5400000"/>
                </a:gradFill>
                <a:effectLst>
                  <a:outerShdw blurRad="80000" dist="40000" dir="5040000" algn="tl">
                    <a:srgbClr val="000000">
                      <a:alpha val="30000"/>
                    </a:srgbClr>
                  </a:outerShdw>
                </a:effectLst>
                <a:latin typeface="Times New Roman" pitchFamily="18" charset="0"/>
                <a:cs typeface="Times New Roman" pitchFamily="18" charset="0"/>
              </a:rPr>
              <a:t> </a:t>
            </a:r>
          </a:p>
        </p:txBody>
      </p:sp>
      <p:sp>
        <p:nvSpPr>
          <p:cNvPr id="2" name="Прямоугольник 1"/>
          <p:cNvSpPr/>
          <p:nvPr/>
        </p:nvSpPr>
        <p:spPr>
          <a:xfrm>
            <a:off x="395288" y="549275"/>
            <a:ext cx="8208962" cy="37433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r>
              <a:rPr lang="ru-RU" sz="3200" b="1" dirty="0">
                <a:solidFill>
                  <a:srgbClr val="FFFF00"/>
                </a:solidFill>
                <a:latin typeface="Times New Roman" pitchFamily="18" charset="0"/>
                <a:cs typeface="Times New Roman" pitchFamily="18" charset="0"/>
              </a:rPr>
              <a:t> «Употребление жаргонной лексики засоряет и огрубляет разговорную речь». Л.И. Скворцов</a:t>
            </a:r>
          </a:p>
          <a:p>
            <a:pPr algn="r" fontAlgn="auto">
              <a:spcBef>
                <a:spcPts val="0"/>
              </a:spcBef>
              <a:spcAft>
                <a:spcPts val="0"/>
              </a:spcAft>
              <a:defRPr/>
            </a:pPr>
            <a:r>
              <a:rPr lang="ru-RU" sz="3200" b="1" dirty="0">
                <a:solidFill>
                  <a:srgbClr val="FFFF00"/>
                </a:solidFill>
                <a:latin typeface="Times New Roman" pitchFamily="18" charset="0"/>
                <a:cs typeface="Times New Roman" pitchFamily="18" charset="0"/>
              </a:rPr>
              <a:t>«Неправильное употребление слов ведет за собой ошибки в области мысли и потом в практической жизни».</a:t>
            </a:r>
          </a:p>
          <a:p>
            <a:pPr algn="r" fontAlgn="auto">
              <a:spcBef>
                <a:spcPts val="0"/>
              </a:spcBef>
              <a:spcAft>
                <a:spcPts val="0"/>
              </a:spcAft>
              <a:defRPr/>
            </a:pPr>
            <a:r>
              <a:rPr lang="ru-RU" sz="3200" b="1" dirty="0">
                <a:solidFill>
                  <a:srgbClr val="FFFF00"/>
                </a:solidFill>
                <a:latin typeface="Times New Roman" pitchFamily="18" charset="0"/>
                <a:cs typeface="Times New Roman" pitchFamily="18" charset="0"/>
              </a:rPr>
              <a:t>Д.И. Писарев</a:t>
            </a:r>
            <a:endParaRPr lang="ru-RU" sz="3200" b="1" dirty="0">
              <a:solidFill>
                <a:srgbClr val="FFFF00"/>
              </a:solidFill>
              <a:latin typeface="Times New Roman" pitchFamily="18" charset="0"/>
              <a:cs typeface="Times New Roman" pitchFamily="18" charset="0"/>
            </a:endParaRPr>
          </a:p>
        </p:txBody>
      </p:sp>
      <p:sp>
        <p:nvSpPr>
          <p:cNvPr id="3" name="Прямоугольник 2"/>
          <p:cNvSpPr/>
          <p:nvPr/>
        </p:nvSpPr>
        <p:spPr>
          <a:xfrm>
            <a:off x="395288" y="4292600"/>
            <a:ext cx="8208962" cy="23050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r>
              <a:rPr lang="ru-RU" sz="3200" b="1" dirty="0">
                <a:solidFill>
                  <a:srgbClr val="FF0000"/>
                </a:solidFill>
                <a:latin typeface="Times New Roman" pitchFamily="18" charset="0"/>
                <a:cs typeface="Times New Roman" pitchFamily="18" charset="0"/>
              </a:rPr>
              <a:t>«</a:t>
            </a:r>
            <a:r>
              <a:rPr lang="ru-RU" sz="3200" b="1" dirty="0">
                <a:solidFill>
                  <a:srgbClr val="FF0000"/>
                </a:solidFill>
                <a:latin typeface="Times New Roman" pitchFamily="18" charset="0"/>
                <a:cs typeface="Times New Roman" pitchFamily="18" charset="0"/>
              </a:rPr>
              <a:t>Чтобы добиться чистоты языка, надо биться за чистоту человеческих </a:t>
            </a:r>
          </a:p>
          <a:p>
            <a:pPr algn="r" fontAlgn="auto">
              <a:spcBef>
                <a:spcPts val="0"/>
              </a:spcBef>
              <a:spcAft>
                <a:spcPts val="0"/>
              </a:spcAft>
              <a:defRPr/>
            </a:pPr>
            <a:r>
              <a:rPr lang="ru-RU" sz="3200" b="1" dirty="0">
                <a:solidFill>
                  <a:srgbClr val="FF0000"/>
                </a:solidFill>
                <a:latin typeface="Times New Roman" pitchFamily="18" charset="0"/>
                <a:cs typeface="Times New Roman" pitchFamily="18" charset="0"/>
              </a:rPr>
              <a:t>чувств и мыслей.</a:t>
            </a:r>
            <a:r>
              <a:rPr lang="ru-RU" sz="3200" b="1" dirty="0">
                <a:solidFill>
                  <a:srgbClr val="FFFF00"/>
                </a:solidFill>
                <a:latin typeface="Times New Roman" pitchFamily="18" charset="0"/>
                <a:cs typeface="Times New Roman" pitchFamily="18" charset="0"/>
              </a:rPr>
              <a:t> </a:t>
            </a:r>
            <a:endParaRPr lang="ru-RU" sz="3200" b="1" dirty="0">
              <a:solidFill>
                <a:srgbClr val="FFFF00"/>
              </a:solidFill>
              <a:latin typeface="Times New Roman" pitchFamily="18" charset="0"/>
              <a:cs typeface="Times New Roman" pitchFamily="18" charset="0"/>
            </a:endParaRPr>
          </a:p>
          <a:p>
            <a:pPr algn="r" fontAlgn="auto">
              <a:spcBef>
                <a:spcPts val="0"/>
              </a:spcBef>
              <a:spcAft>
                <a:spcPts val="0"/>
              </a:spcAft>
              <a:defRPr/>
            </a:pPr>
            <a:r>
              <a:rPr lang="ru-RU" sz="3200" b="1" dirty="0">
                <a:solidFill>
                  <a:srgbClr val="FFFF00"/>
                </a:solidFill>
                <a:latin typeface="Times New Roman" pitchFamily="18" charset="0"/>
                <a:cs typeface="Times New Roman" pitchFamily="18" charset="0"/>
              </a:rPr>
              <a:t>К.И</a:t>
            </a:r>
            <a:r>
              <a:rPr lang="ru-RU" sz="3200" b="1" dirty="0">
                <a:solidFill>
                  <a:srgbClr val="FFFF00"/>
                </a:solidFill>
                <a:latin typeface="Times New Roman" pitchFamily="18" charset="0"/>
                <a:cs typeface="Times New Roman" pitchFamily="18" charset="0"/>
              </a:rPr>
              <a:t>. Чуковский</a:t>
            </a:r>
            <a:endParaRPr lang="ru-RU" sz="3200" b="1" dirty="0">
              <a:solidFill>
                <a:srgbClr val="FFFF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spect="1" noChangeArrowheads="1"/>
          </p:cNvSpPr>
          <p:nvPr/>
        </p:nvSpPr>
        <p:spPr bwMode="auto">
          <a:xfrm>
            <a:off x="0" y="-12700"/>
            <a:ext cx="9144000" cy="6870700"/>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nchor="ctr"/>
          <a:lstStyle/>
          <a:p>
            <a:pPr algn="ctr">
              <a:defRPr/>
            </a:pPr>
            <a:endParaRPr lang="en-US" sz="9600" b="1">
              <a:solidFill>
                <a:prstClr val="black"/>
              </a:solidFill>
              <a:effectLst>
                <a:outerShdw blurRad="38100" dist="38100" dir="2700000" algn="tl">
                  <a:srgbClr val="000000"/>
                </a:outerShdw>
              </a:effectLst>
              <a:cs typeface="+mn-cs"/>
            </a:endParaRPr>
          </a:p>
          <a:p>
            <a:pPr algn="ctr">
              <a:defRPr/>
            </a:pPr>
            <a:endParaRPr lang="en-US" sz="9600" b="1">
              <a:solidFill>
                <a:prstClr val="black"/>
              </a:solidFill>
              <a:effectLst>
                <a:outerShdw blurRad="38100" dist="38100" dir="2700000" algn="tl">
                  <a:srgbClr val="000000"/>
                </a:outerShdw>
              </a:effectLst>
              <a:cs typeface="+mn-cs"/>
            </a:endParaRPr>
          </a:p>
        </p:txBody>
      </p:sp>
      <p:sp>
        <p:nvSpPr>
          <p:cNvPr id="6" name="Прямоугольник 5"/>
          <p:cNvSpPr/>
          <p:nvPr/>
        </p:nvSpPr>
        <p:spPr>
          <a:xfrm>
            <a:off x="4349581" y="180592"/>
            <a:ext cx="357790" cy="923330"/>
          </a:xfrm>
          <a:prstGeom prst="rect">
            <a:avLst/>
          </a:prstGeom>
          <a:noFill/>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lgn="ctr">
              <a:defRPr/>
            </a:pPr>
            <a:r>
              <a:rPr lang="ru-RU" sz="5400" b="1" dirty="0">
                <a:ln w="11430"/>
                <a:gradFill>
                  <a:gsLst>
                    <a:gs pos="0">
                      <a:srgbClr val="809EC2">
                        <a:tint val="90000"/>
                        <a:satMod val="120000"/>
                      </a:srgbClr>
                    </a:gs>
                    <a:gs pos="25000">
                      <a:srgbClr val="809EC2">
                        <a:tint val="93000"/>
                        <a:satMod val="120000"/>
                      </a:srgbClr>
                    </a:gs>
                    <a:gs pos="50000">
                      <a:srgbClr val="809EC2">
                        <a:shade val="89000"/>
                        <a:satMod val="110000"/>
                      </a:srgbClr>
                    </a:gs>
                    <a:gs pos="75000">
                      <a:srgbClr val="809EC2">
                        <a:tint val="93000"/>
                        <a:satMod val="120000"/>
                      </a:srgbClr>
                    </a:gs>
                    <a:gs pos="100000">
                      <a:srgbClr val="809EC2">
                        <a:tint val="90000"/>
                        <a:satMod val="120000"/>
                      </a:srgbClr>
                    </a:gs>
                  </a:gsLst>
                  <a:lin ang="5400000"/>
                </a:gradFill>
                <a:effectLst>
                  <a:outerShdw blurRad="80000" dist="40000" dir="5040000" algn="tl">
                    <a:srgbClr val="000000">
                      <a:alpha val="30000"/>
                    </a:srgbClr>
                  </a:outerShdw>
                </a:effectLst>
                <a:latin typeface="Times New Roman" pitchFamily="18" charset="0"/>
                <a:cs typeface="Times New Roman" pitchFamily="18" charset="0"/>
              </a:rPr>
              <a:t> </a:t>
            </a:r>
          </a:p>
        </p:txBody>
      </p:sp>
      <p:pic>
        <p:nvPicPr>
          <p:cNvPr id="55299" name="Picture 2" descr="C:\Users\Александр\Desktop\51.jpg"/>
          <p:cNvPicPr>
            <a:picLocks noChangeAspect="1" noChangeArrowheads="1"/>
          </p:cNvPicPr>
          <p:nvPr/>
        </p:nvPicPr>
        <p:blipFill>
          <a:blip r:embed="rId3"/>
          <a:srcRect/>
          <a:stretch>
            <a:fillRect/>
          </a:stretch>
        </p:blipFill>
        <p:spPr bwMode="auto">
          <a:xfrm>
            <a:off x="1692275" y="404813"/>
            <a:ext cx="5543550" cy="3529012"/>
          </a:xfrm>
          <a:prstGeom prst="rect">
            <a:avLst/>
          </a:prstGeom>
          <a:noFill/>
          <a:ln w="9525">
            <a:noFill/>
            <a:miter lim="800000"/>
            <a:headEnd/>
            <a:tailEnd/>
          </a:ln>
        </p:spPr>
      </p:pic>
      <p:sp>
        <p:nvSpPr>
          <p:cNvPr id="2" name="Прямоугольник 1"/>
          <p:cNvSpPr/>
          <p:nvPr/>
        </p:nvSpPr>
        <p:spPr>
          <a:xfrm>
            <a:off x="1331913" y="4530725"/>
            <a:ext cx="6048375"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3200" b="1" dirty="0">
                <a:solidFill>
                  <a:srgbClr val="FFFF00"/>
                </a:solidFill>
                <a:latin typeface="Times New Roman" pitchFamily="18" charset="0"/>
                <a:cs typeface="Times New Roman" pitchFamily="18" charset="0"/>
              </a:rPr>
              <a:t>СПАСИБО ЗА ВНИМАНИЕ!!!</a:t>
            </a:r>
            <a:endParaRPr lang="ru-RU" sz="3200" b="1" dirty="0">
              <a:solidFill>
                <a:srgbClr val="FFFF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spect="1" noChangeArrowheads="1"/>
          </p:cNvSpPr>
          <p:nvPr/>
        </p:nvSpPr>
        <p:spPr bwMode="auto">
          <a:xfrm>
            <a:off x="0" y="0"/>
            <a:ext cx="9175750" cy="6870700"/>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nchor="ctr"/>
          <a:lstStyle/>
          <a:p>
            <a:pPr algn="ctr">
              <a:defRPr/>
            </a:pPr>
            <a:endParaRPr lang="en-US" sz="9600" b="1">
              <a:solidFill>
                <a:prstClr val="black"/>
              </a:solidFill>
              <a:effectLst>
                <a:outerShdw blurRad="38100" dist="38100" dir="2700000" algn="tl">
                  <a:srgbClr val="000000"/>
                </a:outerShdw>
              </a:effectLst>
              <a:cs typeface="+mn-cs"/>
            </a:endParaRPr>
          </a:p>
          <a:p>
            <a:pPr algn="ctr">
              <a:defRPr/>
            </a:pPr>
            <a:endParaRPr lang="en-US" sz="9600" b="1">
              <a:solidFill>
                <a:prstClr val="black"/>
              </a:solidFill>
              <a:effectLst>
                <a:outerShdw blurRad="38100" dist="38100" dir="2700000" algn="tl">
                  <a:srgbClr val="000000"/>
                </a:outerShdw>
              </a:effectLst>
              <a:cs typeface="+mn-cs"/>
            </a:endParaRPr>
          </a:p>
        </p:txBody>
      </p:sp>
      <p:sp>
        <p:nvSpPr>
          <p:cNvPr id="6" name="Прямоугольник 5"/>
          <p:cNvSpPr/>
          <p:nvPr/>
        </p:nvSpPr>
        <p:spPr>
          <a:xfrm>
            <a:off x="4349581" y="180592"/>
            <a:ext cx="357790" cy="923330"/>
          </a:xfrm>
          <a:prstGeom prst="rect">
            <a:avLst/>
          </a:prstGeom>
          <a:noFill/>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lgn="ctr">
              <a:defRPr/>
            </a:pPr>
            <a:r>
              <a:rPr lang="ru-RU" sz="5400" b="1" dirty="0">
                <a:ln w="11430"/>
                <a:gradFill>
                  <a:gsLst>
                    <a:gs pos="0">
                      <a:srgbClr val="809EC2">
                        <a:tint val="90000"/>
                        <a:satMod val="120000"/>
                      </a:srgbClr>
                    </a:gs>
                    <a:gs pos="25000">
                      <a:srgbClr val="809EC2">
                        <a:tint val="93000"/>
                        <a:satMod val="120000"/>
                      </a:srgbClr>
                    </a:gs>
                    <a:gs pos="50000">
                      <a:srgbClr val="809EC2">
                        <a:shade val="89000"/>
                        <a:satMod val="110000"/>
                      </a:srgbClr>
                    </a:gs>
                    <a:gs pos="75000">
                      <a:srgbClr val="809EC2">
                        <a:tint val="93000"/>
                        <a:satMod val="120000"/>
                      </a:srgbClr>
                    </a:gs>
                    <a:gs pos="100000">
                      <a:srgbClr val="809EC2">
                        <a:tint val="90000"/>
                        <a:satMod val="120000"/>
                      </a:srgbClr>
                    </a:gs>
                  </a:gsLst>
                  <a:lin ang="5400000"/>
                </a:gradFill>
                <a:effectLst>
                  <a:outerShdw blurRad="80000" dist="40000" dir="5040000" algn="tl">
                    <a:srgbClr val="000000">
                      <a:alpha val="30000"/>
                    </a:srgbClr>
                  </a:outerShdw>
                </a:effectLst>
                <a:latin typeface="Times New Roman" pitchFamily="18" charset="0"/>
                <a:cs typeface="Times New Roman" pitchFamily="18" charset="0"/>
              </a:rPr>
              <a:t> </a:t>
            </a:r>
          </a:p>
        </p:txBody>
      </p:sp>
      <p:sp>
        <p:nvSpPr>
          <p:cNvPr id="2" name="Прямоугольник 1"/>
          <p:cNvSpPr/>
          <p:nvPr/>
        </p:nvSpPr>
        <p:spPr>
          <a:xfrm>
            <a:off x="468313" y="180975"/>
            <a:ext cx="8064500" cy="18081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3600" b="1" dirty="0">
                <a:solidFill>
                  <a:srgbClr val="FFFF00"/>
                </a:solidFill>
                <a:latin typeface="Times New Roman" pitchFamily="18" charset="0"/>
                <a:cs typeface="Times New Roman" pitchFamily="18" charset="0"/>
              </a:rPr>
              <a:t>Как называются слова русского языка известные всему народу?</a:t>
            </a:r>
            <a:endParaRPr lang="ru-RU" sz="3600" b="1" dirty="0">
              <a:solidFill>
                <a:srgbClr val="FFFF00"/>
              </a:solidFill>
              <a:latin typeface="Times New Roman" pitchFamily="18" charset="0"/>
              <a:cs typeface="Times New Roman" pitchFamily="18" charset="0"/>
            </a:endParaRPr>
          </a:p>
        </p:txBody>
      </p:sp>
      <p:sp>
        <p:nvSpPr>
          <p:cNvPr id="3" name="Прямоугольник 2"/>
          <p:cNvSpPr/>
          <p:nvPr/>
        </p:nvSpPr>
        <p:spPr>
          <a:xfrm>
            <a:off x="3563938" y="1989138"/>
            <a:ext cx="4968875"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3600" dirty="0">
                <a:solidFill>
                  <a:srgbClr val="FF0000"/>
                </a:solidFill>
                <a:latin typeface="Times New Roman" pitchFamily="18" charset="0"/>
                <a:cs typeface="Times New Roman" pitchFamily="18" charset="0"/>
              </a:rPr>
              <a:t>общеупотребительные</a:t>
            </a:r>
            <a:endParaRPr lang="ru-RU" sz="3600" dirty="0">
              <a:solidFill>
                <a:srgbClr val="FF0000"/>
              </a:solidFill>
              <a:latin typeface="Times New Roman" pitchFamily="18" charset="0"/>
              <a:cs typeface="Times New Roman" pitchFamily="18" charset="0"/>
            </a:endParaRPr>
          </a:p>
        </p:txBody>
      </p:sp>
      <p:pic>
        <p:nvPicPr>
          <p:cNvPr id="18437" name="Picture 2" descr="C:\Users\Александр\Desktop\2.jpg"/>
          <p:cNvPicPr>
            <a:picLocks noChangeAspect="1" noChangeArrowheads="1"/>
          </p:cNvPicPr>
          <p:nvPr/>
        </p:nvPicPr>
        <p:blipFill>
          <a:blip r:embed="rId3"/>
          <a:srcRect/>
          <a:stretch>
            <a:fillRect/>
          </a:stretch>
        </p:blipFill>
        <p:spPr bwMode="auto">
          <a:xfrm>
            <a:off x="468313" y="1989138"/>
            <a:ext cx="2663825" cy="1876425"/>
          </a:xfrm>
          <a:prstGeom prst="rect">
            <a:avLst/>
          </a:prstGeom>
          <a:noFill/>
          <a:ln w="9525">
            <a:noFill/>
            <a:miter lim="800000"/>
            <a:headEnd/>
            <a:tailEnd/>
          </a:ln>
        </p:spPr>
      </p:pic>
      <p:pic>
        <p:nvPicPr>
          <p:cNvPr id="18438" name="Picture 3" descr="C:\Users\Александр\Desktop\23.jpg"/>
          <p:cNvPicPr>
            <a:picLocks noChangeAspect="1" noChangeArrowheads="1"/>
          </p:cNvPicPr>
          <p:nvPr/>
        </p:nvPicPr>
        <p:blipFill>
          <a:blip r:embed="rId4"/>
          <a:srcRect/>
          <a:stretch>
            <a:fillRect/>
          </a:stretch>
        </p:blipFill>
        <p:spPr bwMode="auto">
          <a:xfrm>
            <a:off x="2889250" y="2927350"/>
            <a:ext cx="2736850" cy="2087563"/>
          </a:xfrm>
          <a:prstGeom prst="rect">
            <a:avLst/>
          </a:prstGeom>
          <a:noFill/>
          <a:ln w="9525">
            <a:noFill/>
            <a:miter lim="800000"/>
            <a:headEnd/>
            <a:tailEnd/>
          </a:ln>
        </p:spPr>
      </p:pic>
      <p:pic>
        <p:nvPicPr>
          <p:cNvPr id="18439" name="Picture 4" descr="C:\Users\Александр\Desktop\21.jpg"/>
          <p:cNvPicPr>
            <a:picLocks noChangeAspect="1" noChangeArrowheads="1"/>
          </p:cNvPicPr>
          <p:nvPr/>
        </p:nvPicPr>
        <p:blipFill>
          <a:blip r:embed="rId5"/>
          <a:srcRect/>
          <a:stretch>
            <a:fillRect/>
          </a:stretch>
        </p:blipFill>
        <p:spPr bwMode="auto">
          <a:xfrm>
            <a:off x="5626100" y="3435350"/>
            <a:ext cx="3024188" cy="2160588"/>
          </a:xfrm>
          <a:prstGeom prst="rect">
            <a:avLst/>
          </a:prstGeom>
          <a:noFill/>
          <a:ln w="9525">
            <a:noFill/>
            <a:miter lim="800000"/>
            <a:headEnd/>
            <a:tailEnd/>
          </a:ln>
        </p:spPr>
      </p:pic>
      <p:sp>
        <p:nvSpPr>
          <p:cNvPr id="4" name="Прямоугольник 3"/>
          <p:cNvSpPr/>
          <p:nvPr/>
        </p:nvSpPr>
        <p:spPr>
          <a:xfrm>
            <a:off x="468313" y="5595938"/>
            <a:ext cx="8181975"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3200" b="1" dirty="0">
                <a:solidFill>
                  <a:srgbClr val="FFFF00"/>
                </a:solidFill>
                <a:latin typeface="Times New Roman" pitchFamily="18" charset="0"/>
                <a:cs typeface="Times New Roman" pitchFamily="18" charset="0"/>
              </a:rPr>
              <a:t>Земля, небо, говорить, идти, красивый</a:t>
            </a:r>
            <a:endParaRPr lang="ru-RU" sz="3200" b="1" dirty="0">
              <a:solidFill>
                <a:srgbClr val="FFFF00"/>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spect="1" noChangeArrowheads="1"/>
          </p:cNvSpPr>
          <p:nvPr/>
        </p:nvSpPr>
        <p:spPr bwMode="auto">
          <a:xfrm>
            <a:off x="15875" y="0"/>
            <a:ext cx="9144000" cy="6870700"/>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nchor="ctr"/>
          <a:lstStyle/>
          <a:p>
            <a:pPr algn="ctr">
              <a:defRPr/>
            </a:pPr>
            <a:endParaRPr lang="en-US" sz="9600" b="1">
              <a:solidFill>
                <a:prstClr val="black"/>
              </a:solidFill>
              <a:effectLst>
                <a:outerShdw blurRad="38100" dist="38100" dir="2700000" algn="tl">
                  <a:srgbClr val="000000"/>
                </a:outerShdw>
              </a:effectLst>
              <a:cs typeface="+mn-cs"/>
            </a:endParaRPr>
          </a:p>
          <a:p>
            <a:pPr algn="ctr">
              <a:defRPr/>
            </a:pPr>
            <a:endParaRPr lang="en-US" sz="9600" b="1">
              <a:solidFill>
                <a:prstClr val="black"/>
              </a:solidFill>
              <a:effectLst>
                <a:outerShdw blurRad="38100" dist="38100" dir="2700000" algn="tl">
                  <a:srgbClr val="000000"/>
                </a:outerShdw>
              </a:effectLst>
              <a:cs typeface="+mn-cs"/>
            </a:endParaRPr>
          </a:p>
        </p:txBody>
      </p:sp>
      <p:sp>
        <p:nvSpPr>
          <p:cNvPr id="6" name="Прямоугольник 5"/>
          <p:cNvSpPr/>
          <p:nvPr/>
        </p:nvSpPr>
        <p:spPr>
          <a:xfrm>
            <a:off x="4349581" y="180592"/>
            <a:ext cx="357790" cy="923330"/>
          </a:xfrm>
          <a:prstGeom prst="rect">
            <a:avLst/>
          </a:prstGeom>
          <a:noFill/>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lgn="ctr">
              <a:defRPr/>
            </a:pPr>
            <a:r>
              <a:rPr lang="ru-RU" sz="5400" b="1" dirty="0">
                <a:ln w="11430"/>
                <a:gradFill>
                  <a:gsLst>
                    <a:gs pos="0">
                      <a:srgbClr val="809EC2">
                        <a:tint val="90000"/>
                        <a:satMod val="120000"/>
                      </a:srgbClr>
                    </a:gs>
                    <a:gs pos="25000">
                      <a:srgbClr val="809EC2">
                        <a:tint val="93000"/>
                        <a:satMod val="120000"/>
                      </a:srgbClr>
                    </a:gs>
                    <a:gs pos="50000">
                      <a:srgbClr val="809EC2">
                        <a:shade val="89000"/>
                        <a:satMod val="110000"/>
                      </a:srgbClr>
                    </a:gs>
                    <a:gs pos="75000">
                      <a:srgbClr val="809EC2">
                        <a:tint val="93000"/>
                        <a:satMod val="120000"/>
                      </a:srgbClr>
                    </a:gs>
                    <a:gs pos="100000">
                      <a:srgbClr val="809EC2">
                        <a:tint val="90000"/>
                        <a:satMod val="120000"/>
                      </a:srgbClr>
                    </a:gs>
                  </a:gsLst>
                  <a:lin ang="5400000"/>
                </a:gradFill>
                <a:effectLst>
                  <a:outerShdw blurRad="80000" dist="40000" dir="5040000" algn="tl">
                    <a:srgbClr val="000000">
                      <a:alpha val="30000"/>
                    </a:srgbClr>
                  </a:outerShdw>
                </a:effectLst>
                <a:latin typeface="Times New Roman" pitchFamily="18" charset="0"/>
                <a:cs typeface="Times New Roman" pitchFamily="18" charset="0"/>
              </a:rPr>
              <a:t> </a:t>
            </a:r>
          </a:p>
        </p:txBody>
      </p:sp>
      <p:sp>
        <p:nvSpPr>
          <p:cNvPr id="2" name="Прямоугольник 1"/>
          <p:cNvSpPr/>
          <p:nvPr/>
        </p:nvSpPr>
        <p:spPr>
          <a:xfrm>
            <a:off x="179388" y="180975"/>
            <a:ext cx="8569325" cy="15700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3200" b="1" dirty="0">
                <a:solidFill>
                  <a:srgbClr val="FFFF00"/>
                </a:solidFill>
                <a:latin typeface="Times New Roman" pitchFamily="18" charset="0"/>
                <a:cs typeface="Times New Roman" pitchFamily="18" charset="0"/>
              </a:rPr>
              <a:t>Как называются слова связанные с особенностями работы людей той или иной специальности, профессии?</a:t>
            </a:r>
            <a:endParaRPr lang="ru-RU" sz="3200" b="1" dirty="0">
              <a:solidFill>
                <a:srgbClr val="FFFF00"/>
              </a:solidFill>
              <a:latin typeface="Times New Roman" pitchFamily="18" charset="0"/>
              <a:cs typeface="Times New Roman" pitchFamily="18" charset="0"/>
            </a:endParaRPr>
          </a:p>
        </p:txBody>
      </p:sp>
      <p:sp>
        <p:nvSpPr>
          <p:cNvPr id="3" name="Прямоугольник 2"/>
          <p:cNvSpPr/>
          <p:nvPr/>
        </p:nvSpPr>
        <p:spPr>
          <a:xfrm>
            <a:off x="4349750" y="1763713"/>
            <a:ext cx="4398963"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3600" dirty="0">
                <a:solidFill>
                  <a:srgbClr val="FF0000"/>
                </a:solidFill>
                <a:latin typeface="Times New Roman" pitchFamily="18" charset="0"/>
                <a:cs typeface="Times New Roman" pitchFamily="18" charset="0"/>
              </a:rPr>
              <a:t>профессионализмы</a:t>
            </a:r>
            <a:endParaRPr lang="ru-RU" sz="3600" dirty="0">
              <a:solidFill>
                <a:srgbClr val="FF0000"/>
              </a:solidFill>
              <a:latin typeface="Times New Roman" pitchFamily="18" charset="0"/>
              <a:cs typeface="Times New Roman" pitchFamily="18" charset="0"/>
            </a:endParaRPr>
          </a:p>
        </p:txBody>
      </p:sp>
      <p:pic>
        <p:nvPicPr>
          <p:cNvPr id="20485" name="Picture 2" descr="C:\Users\Александр\Desktop\3.jpg"/>
          <p:cNvPicPr>
            <a:picLocks noChangeAspect="1" noChangeArrowheads="1"/>
          </p:cNvPicPr>
          <p:nvPr/>
        </p:nvPicPr>
        <p:blipFill>
          <a:blip r:embed="rId3"/>
          <a:srcRect/>
          <a:stretch>
            <a:fillRect/>
          </a:stretch>
        </p:blipFill>
        <p:spPr bwMode="auto">
          <a:xfrm>
            <a:off x="179388" y="1763713"/>
            <a:ext cx="2808287" cy="2159000"/>
          </a:xfrm>
          <a:prstGeom prst="rect">
            <a:avLst/>
          </a:prstGeom>
          <a:noFill/>
          <a:ln w="9525">
            <a:noFill/>
            <a:miter lim="800000"/>
            <a:headEnd/>
            <a:tailEnd/>
          </a:ln>
        </p:spPr>
      </p:pic>
      <p:pic>
        <p:nvPicPr>
          <p:cNvPr id="20486" name="Picture 5" descr="C:\Users\Александр\Desktop\22.jpg"/>
          <p:cNvPicPr>
            <a:picLocks noChangeAspect="1" noChangeArrowheads="1"/>
          </p:cNvPicPr>
          <p:nvPr/>
        </p:nvPicPr>
        <p:blipFill>
          <a:blip r:embed="rId4"/>
          <a:srcRect/>
          <a:stretch>
            <a:fillRect/>
          </a:stretch>
        </p:blipFill>
        <p:spPr bwMode="auto">
          <a:xfrm>
            <a:off x="5786438" y="3284538"/>
            <a:ext cx="2962275" cy="2311400"/>
          </a:xfrm>
          <a:prstGeom prst="rect">
            <a:avLst/>
          </a:prstGeom>
          <a:noFill/>
          <a:ln w="9525">
            <a:noFill/>
            <a:miter lim="800000"/>
            <a:headEnd/>
            <a:tailEnd/>
          </a:ln>
        </p:spPr>
      </p:pic>
      <p:pic>
        <p:nvPicPr>
          <p:cNvPr id="20487" name="Picture 6" descr="C:\Users\Александр\Desktop\36.jpg"/>
          <p:cNvPicPr>
            <a:picLocks noChangeAspect="1" noChangeArrowheads="1"/>
          </p:cNvPicPr>
          <p:nvPr/>
        </p:nvPicPr>
        <p:blipFill>
          <a:blip r:embed="rId5"/>
          <a:srcRect/>
          <a:stretch>
            <a:fillRect/>
          </a:stretch>
        </p:blipFill>
        <p:spPr bwMode="auto">
          <a:xfrm>
            <a:off x="2987675" y="2678113"/>
            <a:ext cx="2798763" cy="2190750"/>
          </a:xfrm>
          <a:prstGeom prst="rect">
            <a:avLst/>
          </a:prstGeom>
          <a:noFill/>
          <a:ln w="9525">
            <a:noFill/>
            <a:miter lim="800000"/>
            <a:headEnd/>
            <a:tailEnd/>
          </a:ln>
        </p:spPr>
      </p:pic>
      <p:sp>
        <p:nvSpPr>
          <p:cNvPr id="4" name="Прямоугольник 3"/>
          <p:cNvSpPr/>
          <p:nvPr/>
        </p:nvSpPr>
        <p:spPr>
          <a:xfrm>
            <a:off x="179388" y="5738813"/>
            <a:ext cx="8569325"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3600" b="1" dirty="0">
                <a:solidFill>
                  <a:srgbClr val="FFFF00"/>
                </a:solidFill>
                <a:latin typeface="Times New Roman" pitchFamily="18" charset="0"/>
                <a:cs typeface="Times New Roman" pitchFamily="18" charset="0"/>
              </a:rPr>
              <a:t>Аккорд, наждак, акварель</a:t>
            </a:r>
            <a:endParaRPr lang="ru-RU" sz="3600" b="1" dirty="0">
              <a:solidFill>
                <a:srgbClr val="FFFF00"/>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spect="1" noChangeArrowheads="1"/>
          </p:cNvSpPr>
          <p:nvPr/>
        </p:nvSpPr>
        <p:spPr bwMode="auto">
          <a:xfrm>
            <a:off x="-42863" y="-12700"/>
            <a:ext cx="9144001" cy="6870700"/>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nchor="ctr"/>
          <a:lstStyle/>
          <a:p>
            <a:pPr algn="ctr">
              <a:defRPr/>
            </a:pPr>
            <a:endParaRPr lang="en-US" sz="9600" b="1">
              <a:solidFill>
                <a:prstClr val="black"/>
              </a:solidFill>
              <a:effectLst>
                <a:outerShdw blurRad="38100" dist="38100" dir="2700000" algn="tl">
                  <a:srgbClr val="000000"/>
                </a:outerShdw>
              </a:effectLst>
              <a:cs typeface="+mn-cs"/>
            </a:endParaRPr>
          </a:p>
          <a:p>
            <a:pPr algn="ctr">
              <a:defRPr/>
            </a:pPr>
            <a:endParaRPr lang="en-US" sz="9600" b="1">
              <a:solidFill>
                <a:prstClr val="black"/>
              </a:solidFill>
              <a:effectLst>
                <a:outerShdw blurRad="38100" dist="38100" dir="2700000" algn="tl">
                  <a:srgbClr val="000000"/>
                </a:outerShdw>
              </a:effectLst>
              <a:cs typeface="+mn-cs"/>
            </a:endParaRPr>
          </a:p>
        </p:txBody>
      </p:sp>
      <p:sp>
        <p:nvSpPr>
          <p:cNvPr id="6" name="Прямоугольник 5"/>
          <p:cNvSpPr/>
          <p:nvPr/>
        </p:nvSpPr>
        <p:spPr>
          <a:xfrm>
            <a:off x="4349581" y="180592"/>
            <a:ext cx="357790" cy="923330"/>
          </a:xfrm>
          <a:prstGeom prst="rect">
            <a:avLst/>
          </a:prstGeom>
          <a:noFill/>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lgn="ctr">
              <a:defRPr/>
            </a:pPr>
            <a:r>
              <a:rPr lang="ru-RU" sz="5400" b="1" dirty="0">
                <a:ln w="11430"/>
                <a:gradFill>
                  <a:gsLst>
                    <a:gs pos="0">
                      <a:srgbClr val="809EC2">
                        <a:tint val="90000"/>
                        <a:satMod val="120000"/>
                      </a:srgbClr>
                    </a:gs>
                    <a:gs pos="25000">
                      <a:srgbClr val="809EC2">
                        <a:tint val="93000"/>
                        <a:satMod val="120000"/>
                      </a:srgbClr>
                    </a:gs>
                    <a:gs pos="50000">
                      <a:srgbClr val="809EC2">
                        <a:shade val="89000"/>
                        <a:satMod val="110000"/>
                      </a:srgbClr>
                    </a:gs>
                    <a:gs pos="75000">
                      <a:srgbClr val="809EC2">
                        <a:tint val="93000"/>
                        <a:satMod val="120000"/>
                      </a:srgbClr>
                    </a:gs>
                    <a:gs pos="100000">
                      <a:srgbClr val="809EC2">
                        <a:tint val="90000"/>
                        <a:satMod val="120000"/>
                      </a:srgbClr>
                    </a:gs>
                  </a:gsLst>
                  <a:lin ang="5400000"/>
                </a:gradFill>
                <a:effectLst>
                  <a:outerShdw blurRad="80000" dist="40000" dir="5040000" algn="tl">
                    <a:srgbClr val="000000">
                      <a:alpha val="30000"/>
                    </a:srgbClr>
                  </a:outerShdw>
                </a:effectLst>
                <a:latin typeface="Times New Roman" pitchFamily="18" charset="0"/>
                <a:cs typeface="Times New Roman" pitchFamily="18" charset="0"/>
              </a:rPr>
              <a:t> </a:t>
            </a:r>
          </a:p>
        </p:txBody>
      </p:sp>
      <p:sp>
        <p:nvSpPr>
          <p:cNvPr id="2" name="Прямоугольник 1"/>
          <p:cNvSpPr/>
          <p:nvPr/>
        </p:nvSpPr>
        <p:spPr>
          <a:xfrm>
            <a:off x="395288" y="180975"/>
            <a:ext cx="8380412" cy="15922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3600" b="1" dirty="0">
                <a:solidFill>
                  <a:srgbClr val="FFFF00"/>
                </a:solidFill>
                <a:latin typeface="Times New Roman" pitchFamily="18" charset="0"/>
                <a:cs typeface="Times New Roman" pitchFamily="18" charset="0"/>
              </a:rPr>
              <a:t>Как называются слова, употребляемые только жителями той или иной местности?</a:t>
            </a:r>
            <a:endParaRPr lang="ru-RU" sz="3600" b="1" dirty="0">
              <a:solidFill>
                <a:srgbClr val="FFFF00"/>
              </a:solidFill>
              <a:latin typeface="Times New Roman" pitchFamily="18" charset="0"/>
              <a:cs typeface="Times New Roman" pitchFamily="18" charset="0"/>
            </a:endParaRPr>
          </a:p>
        </p:txBody>
      </p:sp>
      <p:sp>
        <p:nvSpPr>
          <p:cNvPr id="3" name="Прямоугольник 2"/>
          <p:cNvSpPr/>
          <p:nvPr/>
        </p:nvSpPr>
        <p:spPr>
          <a:xfrm>
            <a:off x="5405438" y="1773238"/>
            <a:ext cx="3370262"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3600" b="1" dirty="0">
                <a:solidFill>
                  <a:srgbClr val="FF0000"/>
                </a:solidFill>
                <a:latin typeface="Times New Roman" pitchFamily="18" charset="0"/>
                <a:cs typeface="Times New Roman" pitchFamily="18" charset="0"/>
              </a:rPr>
              <a:t>диалектизмы</a:t>
            </a:r>
            <a:endParaRPr lang="ru-RU" sz="3600" b="1" dirty="0">
              <a:solidFill>
                <a:srgbClr val="FF0000"/>
              </a:solidFill>
              <a:latin typeface="Times New Roman" pitchFamily="18" charset="0"/>
              <a:cs typeface="Times New Roman" pitchFamily="18" charset="0"/>
            </a:endParaRPr>
          </a:p>
        </p:txBody>
      </p:sp>
      <p:pic>
        <p:nvPicPr>
          <p:cNvPr id="22533" name="Picture 3" descr="C:\Users\Александр\Desktop\41.jpg"/>
          <p:cNvPicPr>
            <a:picLocks noChangeAspect="1" noChangeArrowheads="1"/>
          </p:cNvPicPr>
          <p:nvPr/>
        </p:nvPicPr>
        <p:blipFill>
          <a:blip r:embed="rId3"/>
          <a:srcRect/>
          <a:stretch>
            <a:fillRect/>
          </a:stretch>
        </p:blipFill>
        <p:spPr bwMode="auto">
          <a:xfrm>
            <a:off x="1116013" y="1804988"/>
            <a:ext cx="2951162" cy="3208337"/>
          </a:xfrm>
          <a:prstGeom prst="rect">
            <a:avLst/>
          </a:prstGeom>
          <a:noFill/>
          <a:ln w="9525">
            <a:noFill/>
            <a:miter lim="800000"/>
            <a:headEnd/>
            <a:tailEnd/>
          </a:ln>
        </p:spPr>
      </p:pic>
      <p:pic>
        <p:nvPicPr>
          <p:cNvPr id="22534" name="Picture 4" descr="C:\Users\Александр\Desktop\42.jpg"/>
          <p:cNvPicPr>
            <a:picLocks noChangeAspect="1" noChangeArrowheads="1"/>
          </p:cNvPicPr>
          <p:nvPr/>
        </p:nvPicPr>
        <p:blipFill>
          <a:blip r:embed="rId4"/>
          <a:srcRect/>
          <a:stretch>
            <a:fillRect/>
          </a:stretch>
        </p:blipFill>
        <p:spPr bwMode="auto">
          <a:xfrm>
            <a:off x="4706938" y="2687638"/>
            <a:ext cx="3030537" cy="2959100"/>
          </a:xfrm>
          <a:prstGeom prst="rect">
            <a:avLst/>
          </a:prstGeom>
          <a:noFill/>
          <a:ln w="9525">
            <a:noFill/>
            <a:miter lim="800000"/>
            <a:headEnd/>
            <a:tailEnd/>
          </a:ln>
        </p:spPr>
      </p:pic>
      <p:sp>
        <p:nvSpPr>
          <p:cNvPr id="4" name="Прямоугольник 3"/>
          <p:cNvSpPr/>
          <p:nvPr/>
        </p:nvSpPr>
        <p:spPr>
          <a:xfrm>
            <a:off x="395288" y="5835650"/>
            <a:ext cx="8380412"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3600" b="1" dirty="0">
                <a:solidFill>
                  <a:srgbClr val="FFFF00"/>
                </a:solidFill>
                <a:latin typeface="Times New Roman" pitchFamily="18" charset="0"/>
                <a:cs typeface="Times New Roman" pitchFamily="18" charset="0"/>
              </a:rPr>
              <a:t>Парнище, ступай, вестимо</a:t>
            </a:r>
            <a:endParaRPr lang="ru-RU" sz="3600" b="1" dirty="0">
              <a:solidFill>
                <a:srgbClr val="FFFF00"/>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spect="1" noChangeArrowheads="1"/>
          </p:cNvSpPr>
          <p:nvPr/>
        </p:nvSpPr>
        <p:spPr bwMode="auto">
          <a:xfrm>
            <a:off x="-42863" y="0"/>
            <a:ext cx="9144001" cy="6870700"/>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nchor="ctr"/>
          <a:lstStyle/>
          <a:p>
            <a:pPr algn="ctr">
              <a:defRPr/>
            </a:pPr>
            <a:endParaRPr lang="en-US" sz="9600" b="1">
              <a:solidFill>
                <a:prstClr val="black"/>
              </a:solidFill>
              <a:effectLst>
                <a:outerShdw blurRad="38100" dist="38100" dir="2700000" algn="tl">
                  <a:srgbClr val="000000"/>
                </a:outerShdw>
              </a:effectLst>
              <a:cs typeface="+mn-cs"/>
            </a:endParaRPr>
          </a:p>
          <a:p>
            <a:pPr algn="ctr">
              <a:defRPr/>
            </a:pPr>
            <a:endParaRPr lang="en-US" sz="9600" b="1">
              <a:solidFill>
                <a:prstClr val="black"/>
              </a:solidFill>
              <a:effectLst>
                <a:outerShdw blurRad="38100" dist="38100" dir="2700000" algn="tl">
                  <a:srgbClr val="000000"/>
                </a:outerShdw>
              </a:effectLst>
              <a:cs typeface="+mn-cs"/>
            </a:endParaRPr>
          </a:p>
        </p:txBody>
      </p:sp>
      <p:sp>
        <p:nvSpPr>
          <p:cNvPr id="6" name="Прямоугольник 5"/>
          <p:cNvSpPr/>
          <p:nvPr/>
        </p:nvSpPr>
        <p:spPr>
          <a:xfrm>
            <a:off x="4349581" y="180592"/>
            <a:ext cx="357790" cy="923330"/>
          </a:xfrm>
          <a:prstGeom prst="rect">
            <a:avLst/>
          </a:prstGeom>
          <a:noFill/>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lgn="ctr">
              <a:defRPr/>
            </a:pPr>
            <a:r>
              <a:rPr lang="ru-RU" sz="5400" b="1" dirty="0">
                <a:ln w="11430"/>
                <a:gradFill>
                  <a:gsLst>
                    <a:gs pos="0">
                      <a:srgbClr val="809EC2">
                        <a:tint val="90000"/>
                        <a:satMod val="120000"/>
                      </a:srgbClr>
                    </a:gs>
                    <a:gs pos="25000">
                      <a:srgbClr val="809EC2">
                        <a:tint val="93000"/>
                        <a:satMod val="120000"/>
                      </a:srgbClr>
                    </a:gs>
                    <a:gs pos="50000">
                      <a:srgbClr val="809EC2">
                        <a:shade val="89000"/>
                        <a:satMod val="110000"/>
                      </a:srgbClr>
                    </a:gs>
                    <a:gs pos="75000">
                      <a:srgbClr val="809EC2">
                        <a:tint val="93000"/>
                        <a:satMod val="120000"/>
                      </a:srgbClr>
                    </a:gs>
                    <a:gs pos="100000">
                      <a:srgbClr val="809EC2">
                        <a:tint val="90000"/>
                        <a:satMod val="120000"/>
                      </a:srgbClr>
                    </a:gs>
                  </a:gsLst>
                  <a:lin ang="5400000"/>
                </a:gradFill>
                <a:effectLst>
                  <a:outerShdw blurRad="80000" dist="40000" dir="5040000" algn="tl">
                    <a:srgbClr val="000000">
                      <a:alpha val="30000"/>
                    </a:srgbClr>
                  </a:outerShdw>
                </a:effectLst>
                <a:latin typeface="Times New Roman" pitchFamily="18" charset="0"/>
                <a:cs typeface="Times New Roman" pitchFamily="18" charset="0"/>
              </a:rPr>
              <a:t> </a:t>
            </a:r>
          </a:p>
        </p:txBody>
      </p:sp>
      <p:sp>
        <p:nvSpPr>
          <p:cNvPr id="2" name="Прямоугольник 1"/>
          <p:cNvSpPr/>
          <p:nvPr/>
        </p:nvSpPr>
        <p:spPr>
          <a:xfrm>
            <a:off x="539750" y="476250"/>
            <a:ext cx="8135938" cy="1081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3600" b="1" dirty="0">
                <a:solidFill>
                  <a:srgbClr val="FFFF00"/>
                </a:solidFill>
                <a:latin typeface="Times New Roman" pitchFamily="18" charset="0"/>
                <a:cs typeface="Times New Roman" pitchFamily="18" charset="0"/>
              </a:rPr>
              <a:t>БАКСЫ, КЕНТ, КЛЁВО</a:t>
            </a:r>
            <a:endParaRPr lang="ru-RU" sz="3600" b="1" dirty="0">
              <a:solidFill>
                <a:srgbClr val="FFFF00"/>
              </a:solidFill>
              <a:latin typeface="Times New Roman" pitchFamily="18" charset="0"/>
              <a:cs typeface="Times New Roman" pitchFamily="18" charset="0"/>
            </a:endParaRPr>
          </a:p>
        </p:txBody>
      </p:sp>
      <p:sp>
        <p:nvSpPr>
          <p:cNvPr id="3" name="Прямоугольник 2"/>
          <p:cNvSpPr/>
          <p:nvPr/>
        </p:nvSpPr>
        <p:spPr>
          <a:xfrm>
            <a:off x="3924300" y="1557338"/>
            <a:ext cx="4751388"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4400" b="1" dirty="0">
                <a:solidFill>
                  <a:srgbClr val="FF0000"/>
                </a:solidFill>
                <a:latin typeface="Times New Roman" pitchFamily="18" charset="0"/>
                <a:cs typeface="Times New Roman" pitchFamily="18" charset="0"/>
              </a:rPr>
              <a:t>жаргонизмы</a:t>
            </a:r>
            <a:endParaRPr lang="ru-RU" sz="4400" b="1" dirty="0">
              <a:solidFill>
                <a:srgbClr val="FF0000"/>
              </a:solidFill>
              <a:latin typeface="Times New Roman" pitchFamily="18" charset="0"/>
              <a:cs typeface="Times New Roman" pitchFamily="18" charset="0"/>
            </a:endParaRPr>
          </a:p>
        </p:txBody>
      </p:sp>
      <p:pic>
        <p:nvPicPr>
          <p:cNvPr id="5122" name="Picture 2" descr="C:\Users\Александр\Desktop\5.jpg"/>
          <p:cNvPicPr>
            <a:picLocks noChangeAspect="1" noChangeArrowheads="1"/>
          </p:cNvPicPr>
          <p:nvPr/>
        </p:nvPicPr>
        <p:blipFill>
          <a:blip r:embed="rId3"/>
          <a:srcRect/>
          <a:stretch>
            <a:fillRect/>
          </a:stretch>
        </p:blipFill>
        <p:spPr bwMode="auto">
          <a:xfrm>
            <a:off x="519113" y="1557338"/>
            <a:ext cx="2376487" cy="2592387"/>
          </a:xfrm>
          <a:prstGeom prst="rect">
            <a:avLst/>
          </a:prstGeom>
          <a:noFill/>
          <a:ln w="9525">
            <a:noFill/>
            <a:miter lim="800000"/>
            <a:headEnd/>
            <a:tailEnd/>
          </a:ln>
        </p:spPr>
      </p:pic>
      <p:pic>
        <p:nvPicPr>
          <p:cNvPr id="5123" name="Picture 3" descr="C:\Users\Александр\Desktop\53.jpg"/>
          <p:cNvPicPr>
            <a:picLocks noChangeAspect="1" noChangeArrowheads="1"/>
          </p:cNvPicPr>
          <p:nvPr/>
        </p:nvPicPr>
        <p:blipFill>
          <a:blip r:embed="rId4"/>
          <a:srcRect/>
          <a:stretch>
            <a:fillRect/>
          </a:stretch>
        </p:blipFill>
        <p:spPr bwMode="auto">
          <a:xfrm>
            <a:off x="6049963" y="2960688"/>
            <a:ext cx="2625725" cy="2376487"/>
          </a:xfrm>
          <a:prstGeom prst="rect">
            <a:avLst/>
          </a:prstGeom>
          <a:noFill/>
          <a:ln w="9525">
            <a:noFill/>
            <a:miter lim="800000"/>
            <a:headEnd/>
            <a:tailEnd/>
          </a:ln>
        </p:spPr>
      </p:pic>
      <p:pic>
        <p:nvPicPr>
          <p:cNvPr id="5124" name="Picture 4" descr="C:\Users\Александр\Desktop\56.jpg"/>
          <p:cNvPicPr>
            <a:picLocks noChangeAspect="1" noChangeArrowheads="1"/>
          </p:cNvPicPr>
          <p:nvPr/>
        </p:nvPicPr>
        <p:blipFill>
          <a:blip r:embed="rId5"/>
          <a:srcRect/>
          <a:stretch>
            <a:fillRect/>
          </a:stretch>
        </p:blipFill>
        <p:spPr bwMode="auto">
          <a:xfrm>
            <a:off x="2895600" y="2471738"/>
            <a:ext cx="3154363" cy="2349500"/>
          </a:xfrm>
          <a:prstGeom prst="rect">
            <a:avLst/>
          </a:prstGeom>
          <a:noFill/>
          <a:ln w="9525">
            <a:noFill/>
            <a:miter lim="800000"/>
            <a:headEnd/>
            <a:tailEnd/>
          </a:ln>
        </p:spPr>
      </p:pic>
      <p:sp>
        <p:nvSpPr>
          <p:cNvPr id="4" name="Прямоугольник 3"/>
          <p:cNvSpPr/>
          <p:nvPr/>
        </p:nvSpPr>
        <p:spPr>
          <a:xfrm>
            <a:off x="519113" y="5337175"/>
            <a:ext cx="8156575" cy="13319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3200" b="1" dirty="0">
                <a:solidFill>
                  <a:srgbClr val="FFFF00"/>
                </a:solidFill>
                <a:latin typeface="Times New Roman" pitchFamily="18" charset="0"/>
                <a:cs typeface="Times New Roman" pitchFamily="18" charset="0"/>
              </a:rPr>
              <a:t>Слова ограниченные в своём употреблении определенной социальной или возрастной средой.</a:t>
            </a:r>
            <a:endParaRPr lang="ru-RU" sz="3200" b="1" dirty="0">
              <a:solidFill>
                <a:srgbClr val="FFFF00"/>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 presetClass="entr" presetSubtype="16"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circle(in)">
                                      <p:cBhvr>
                                        <p:cTn id="11" dur="2000"/>
                                        <p:tgtEl>
                                          <p:spTgt spid="3"/>
                                        </p:tgtEl>
                                      </p:cBhvr>
                                    </p:animEffect>
                                  </p:childTnLst>
                                </p:cTn>
                              </p:par>
                              <p:par>
                                <p:cTn id="12" presetID="6" presetClass="entr" presetSubtype="16" fill="hold" nodeType="withEffect">
                                  <p:stCondLst>
                                    <p:cond delay="0"/>
                                  </p:stCondLst>
                                  <p:childTnLst>
                                    <p:set>
                                      <p:cBhvr>
                                        <p:cTn id="13" dur="1" fill="hold">
                                          <p:stCondLst>
                                            <p:cond delay="0"/>
                                          </p:stCondLst>
                                        </p:cTn>
                                        <p:tgtEl>
                                          <p:spTgt spid="5122"/>
                                        </p:tgtEl>
                                        <p:attrNameLst>
                                          <p:attrName>style.visibility</p:attrName>
                                        </p:attrNameLst>
                                      </p:cBhvr>
                                      <p:to>
                                        <p:strVal val="visible"/>
                                      </p:to>
                                    </p:set>
                                    <p:animEffect transition="in" filter="circle(in)">
                                      <p:cBhvr>
                                        <p:cTn id="14" dur="2000"/>
                                        <p:tgtEl>
                                          <p:spTgt spid="5122"/>
                                        </p:tgtEl>
                                      </p:cBhvr>
                                    </p:animEffect>
                                  </p:childTnLst>
                                </p:cTn>
                              </p:par>
                              <p:par>
                                <p:cTn id="15" presetID="6" presetClass="entr" presetSubtype="16" fill="hold" nodeType="withEffect">
                                  <p:stCondLst>
                                    <p:cond delay="0"/>
                                  </p:stCondLst>
                                  <p:childTnLst>
                                    <p:set>
                                      <p:cBhvr>
                                        <p:cTn id="16" dur="1" fill="hold">
                                          <p:stCondLst>
                                            <p:cond delay="0"/>
                                          </p:stCondLst>
                                        </p:cTn>
                                        <p:tgtEl>
                                          <p:spTgt spid="5124"/>
                                        </p:tgtEl>
                                        <p:attrNameLst>
                                          <p:attrName>style.visibility</p:attrName>
                                        </p:attrNameLst>
                                      </p:cBhvr>
                                      <p:to>
                                        <p:strVal val="visible"/>
                                      </p:to>
                                    </p:set>
                                    <p:animEffect transition="in" filter="circle(in)">
                                      <p:cBhvr>
                                        <p:cTn id="17" dur="2000"/>
                                        <p:tgtEl>
                                          <p:spTgt spid="5124"/>
                                        </p:tgtEl>
                                      </p:cBhvr>
                                    </p:animEffect>
                                  </p:childTnLst>
                                </p:cTn>
                              </p:par>
                              <p:par>
                                <p:cTn id="18" presetID="6" presetClass="entr" presetSubtype="16" fill="hold" nodeType="withEffect">
                                  <p:stCondLst>
                                    <p:cond delay="0"/>
                                  </p:stCondLst>
                                  <p:childTnLst>
                                    <p:set>
                                      <p:cBhvr>
                                        <p:cTn id="19" dur="1" fill="hold">
                                          <p:stCondLst>
                                            <p:cond delay="0"/>
                                          </p:stCondLst>
                                        </p:cTn>
                                        <p:tgtEl>
                                          <p:spTgt spid="5123"/>
                                        </p:tgtEl>
                                        <p:attrNameLst>
                                          <p:attrName>style.visibility</p:attrName>
                                        </p:attrNameLst>
                                      </p:cBhvr>
                                      <p:to>
                                        <p:strVal val="visible"/>
                                      </p:to>
                                    </p:set>
                                    <p:animEffect transition="in" filter="circle(in)">
                                      <p:cBhvr>
                                        <p:cTn id="20" dur="2000"/>
                                        <p:tgtEl>
                                          <p:spTgt spid="5123"/>
                                        </p:tgtEl>
                                      </p:cBhvr>
                                    </p:animEffect>
                                  </p:childTnLst>
                                </p:cTn>
                              </p:par>
                              <p:par>
                                <p:cTn id="21" presetID="42" presetClass="entr" presetSubtype="0"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1000"/>
                                        <p:tgtEl>
                                          <p:spTgt spid="4"/>
                                        </p:tgtEl>
                                      </p:cBhvr>
                                    </p:animEffect>
                                    <p:anim calcmode="lin" valueType="num">
                                      <p:cBhvr>
                                        <p:cTn id="24" dur="1000" fill="hold"/>
                                        <p:tgtEl>
                                          <p:spTgt spid="4"/>
                                        </p:tgtEl>
                                        <p:attrNameLst>
                                          <p:attrName>ppt_x</p:attrName>
                                        </p:attrNameLst>
                                      </p:cBhvr>
                                      <p:tavLst>
                                        <p:tav tm="0">
                                          <p:val>
                                            <p:strVal val="#ppt_x"/>
                                          </p:val>
                                        </p:tav>
                                        <p:tav tm="100000">
                                          <p:val>
                                            <p:strVal val="#ppt_x"/>
                                          </p:val>
                                        </p:tav>
                                      </p:tavLst>
                                    </p:anim>
                                    <p:anim calcmode="lin" valueType="num">
                                      <p:cBhvr>
                                        <p:cTn id="25"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spect="1" noChangeArrowheads="1"/>
          </p:cNvSpPr>
          <p:nvPr/>
        </p:nvSpPr>
        <p:spPr bwMode="auto">
          <a:xfrm>
            <a:off x="-42863" y="0"/>
            <a:ext cx="9144001" cy="6870700"/>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nchor="ctr"/>
          <a:lstStyle/>
          <a:p>
            <a:pPr algn="ctr">
              <a:defRPr/>
            </a:pPr>
            <a:endParaRPr lang="en-US" sz="9600" b="1">
              <a:solidFill>
                <a:prstClr val="black"/>
              </a:solidFill>
              <a:effectLst>
                <a:outerShdw blurRad="38100" dist="38100" dir="2700000" algn="tl">
                  <a:srgbClr val="000000"/>
                </a:outerShdw>
              </a:effectLst>
              <a:cs typeface="+mn-cs"/>
            </a:endParaRPr>
          </a:p>
          <a:p>
            <a:pPr algn="ctr">
              <a:defRPr/>
            </a:pPr>
            <a:endParaRPr lang="en-US" sz="9600" b="1">
              <a:solidFill>
                <a:prstClr val="black"/>
              </a:solidFill>
              <a:effectLst>
                <a:outerShdw blurRad="38100" dist="38100" dir="2700000" algn="tl">
                  <a:srgbClr val="000000"/>
                </a:outerShdw>
              </a:effectLst>
              <a:cs typeface="+mn-cs"/>
            </a:endParaRPr>
          </a:p>
        </p:txBody>
      </p:sp>
      <p:sp>
        <p:nvSpPr>
          <p:cNvPr id="6" name="Прямоугольник 5"/>
          <p:cNvSpPr/>
          <p:nvPr/>
        </p:nvSpPr>
        <p:spPr>
          <a:xfrm>
            <a:off x="4349581" y="180592"/>
            <a:ext cx="357790" cy="923330"/>
          </a:xfrm>
          <a:prstGeom prst="rect">
            <a:avLst/>
          </a:prstGeom>
          <a:noFill/>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lgn="ctr">
              <a:defRPr/>
            </a:pPr>
            <a:r>
              <a:rPr lang="ru-RU" sz="5400" b="1" dirty="0">
                <a:ln w="11430"/>
                <a:gradFill>
                  <a:gsLst>
                    <a:gs pos="0">
                      <a:srgbClr val="809EC2">
                        <a:tint val="90000"/>
                        <a:satMod val="120000"/>
                      </a:srgbClr>
                    </a:gs>
                    <a:gs pos="25000">
                      <a:srgbClr val="809EC2">
                        <a:tint val="93000"/>
                        <a:satMod val="120000"/>
                      </a:srgbClr>
                    </a:gs>
                    <a:gs pos="50000">
                      <a:srgbClr val="809EC2">
                        <a:shade val="89000"/>
                        <a:satMod val="110000"/>
                      </a:srgbClr>
                    </a:gs>
                    <a:gs pos="75000">
                      <a:srgbClr val="809EC2">
                        <a:tint val="93000"/>
                        <a:satMod val="120000"/>
                      </a:srgbClr>
                    </a:gs>
                    <a:gs pos="100000">
                      <a:srgbClr val="809EC2">
                        <a:tint val="90000"/>
                        <a:satMod val="120000"/>
                      </a:srgbClr>
                    </a:gs>
                  </a:gsLst>
                  <a:lin ang="5400000"/>
                </a:gradFill>
                <a:effectLst>
                  <a:outerShdw blurRad="80000" dist="40000" dir="5040000" algn="tl">
                    <a:srgbClr val="000000">
                      <a:alpha val="30000"/>
                    </a:srgbClr>
                  </a:outerShdw>
                </a:effectLst>
                <a:latin typeface="Times New Roman" pitchFamily="18" charset="0"/>
                <a:cs typeface="Times New Roman" pitchFamily="18" charset="0"/>
              </a:rPr>
              <a:t> </a:t>
            </a:r>
          </a:p>
        </p:txBody>
      </p:sp>
      <p:sp>
        <p:nvSpPr>
          <p:cNvPr id="3" name="Прямоугольник 2"/>
          <p:cNvSpPr/>
          <p:nvPr/>
        </p:nvSpPr>
        <p:spPr>
          <a:xfrm>
            <a:off x="2627313" y="333375"/>
            <a:ext cx="4392612" cy="10795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6000" b="1" dirty="0">
                <a:solidFill>
                  <a:srgbClr val="FF0000"/>
                </a:solidFill>
                <a:latin typeface="Times New Roman" pitchFamily="18" charset="0"/>
                <a:cs typeface="Times New Roman" pitchFamily="18" charset="0"/>
              </a:rPr>
              <a:t>СЛЕНГ</a:t>
            </a:r>
            <a:endParaRPr lang="ru-RU" sz="6000" b="1" dirty="0">
              <a:solidFill>
                <a:srgbClr val="FF0000"/>
              </a:solidFill>
              <a:latin typeface="Times New Roman" pitchFamily="18" charset="0"/>
              <a:cs typeface="Times New Roman" pitchFamily="18" charset="0"/>
            </a:endParaRPr>
          </a:p>
        </p:txBody>
      </p:sp>
      <p:sp>
        <p:nvSpPr>
          <p:cNvPr id="4" name="Прямоугольник 3"/>
          <p:cNvSpPr/>
          <p:nvPr/>
        </p:nvSpPr>
        <p:spPr>
          <a:xfrm>
            <a:off x="322263" y="1412875"/>
            <a:ext cx="8351837" cy="16557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3600" b="1" dirty="0">
                <a:solidFill>
                  <a:srgbClr val="FFFF00"/>
                </a:solidFill>
                <a:latin typeface="Times New Roman" pitchFamily="18" charset="0"/>
                <a:cs typeface="Times New Roman" pitchFamily="18" charset="0"/>
              </a:rPr>
              <a:t>Лексика разговорной речи, отклоняющаяся от принятой литературной языковой нормы.</a:t>
            </a:r>
            <a:endParaRPr lang="ru-RU" sz="3600" b="1" dirty="0">
              <a:solidFill>
                <a:srgbClr val="FFFF00"/>
              </a:solidFill>
              <a:latin typeface="Times New Roman" pitchFamily="18" charset="0"/>
              <a:cs typeface="Times New Roman" pitchFamily="18" charset="0"/>
            </a:endParaRPr>
          </a:p>
        </p:txBody>
      </p:sp>
      <p:pic>
        <p:nvPicPr>
          <p:cNvPr id="26629" name="Picture 2" descr="C:\Users\Александр\Desktop\65.jpg"/>
          <p:cNvPicPr>
            <a:picLocks noChangeAspect="1" noChangeArrowheads="1"/>
          </p:cNvPicPr>
          <p:nvPr/>
        </p:nvPicPr>
        <p:blipFill>
          <a:blip r:embed="rId3"/>
          <a:srcRect/>
          <a:stretch>
            <a:fillRect/>
          </a:stretch>
        </p:blipFill>
        <p:spPr bwMode="auto">
          <a:xfrm rot="-553884">
            <a:off x="914400" y="3389313"/>
            <a:ext cx="2087563" cy="3044825"/>
          </a:xfrm>
          <a:prstGeom prst="rect">
            <a:avLst/>
          </a:prstGeom>
          <a:noFill/>
          <a:ln w="9525">
            <a:noFill/>
            <a:miter lim="800000"/>
            <a:headEnd/>
            <a:tailEnd/>
          </a:ln>
        </p:spPr>
      </p:pic>
      <p:pic>
        <p:nvPicPr>
          <p:cNvPr id="26630" name="Picture 4" descr="C:\Users\Александр\Desktop\64.jpg"/>
          <p:cNvPicPr>
            <a:picLocks noChangeAspect="1" noChangeArrowheads="1"/>
          </p:cNvPicPr>
          <p:nvPr/>
        </p:nvPicPr>
        <p:blipFill>
          <a:blip r:embed="rId4"/>
          <a:srcRect/>
          <a:stretch>
            <a:fillRect/>
          </a:stretch>
        </p:blipFill>
        <p:spPr bwMode="auto">
          <a:xfrm>
            <a:off x="3787775" y="3367088"/>
            <a:ext cx="1838325" cy="2801937"/>
          </a:xfrm>
          <a:prstGeom prst="rect">
            <a:avLst/>
          </a:prstGeom>
          <a:noFill/>
          <a:ln w="9525">
            <a:noFill/>
            <a:miter lim="800000"/>
            <a:headEnd/>
            <a:tailEnd/>
          </a:ln>
        </p:spPr>
      </p:pic>
      <p:pic>
        <p:nvPicPr>
          <p:cNvPr id="26631" name="Picture 5" descr="C:\Users\Александр\Desktop\82.jpg"/>
          <p:cNvPicPr>
            <a:picLocks noChangeAspect="1" noChangeArrowheads="1"/>
          </p:cNvPicPr>
          <p:nvPr/>
        </p:nvPicPr>
        <p:blipFill>
          <a:blip r:embed="rId5"/>
          <a:srcRect/>
          <a:stretch>
            <a:fillRect/>
          </a:stretch>
        </p:blipFill>
        <p:spPr bwMode="auto">
          <a:xfrm rot="695201">
            <a:off x="6202363" y="3525838"/>
            <a:ext cx="2219325" cy="30273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spect="1" noChangeArrowheads="1"/>
          </p:cNvSpPr>
          <p:nvPr/>
        </p:nvSpPr>
        <p:spPr bwMode="auto">
          <a:xfrm>
            <a:off x="-42863" y="0"/>
            <a:ext cx="9144001" cy="6870700"/>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nchor="ctr"/>
          <a:lstStyle/>
          <a:p>
            <a:pPr algn="ctr">
              <a:defRPr/>
            </a:pPr>
            <a:endParaRPr lang="en-US" sz="9600" b="1">
              <a:solidFill>
                <a:prstClr val="black"/>
              </a:solidFill>
              <a:effectLst>
                <a:outerShdw blurRad="38100" dist="38100" dir="2700000" algn="tl">
                  <a:srgbClr val="000000"/>
                </a:outerShdw>
              </a:effectLst>
              <a:cs typeface="+mn-cs"/>
            </a:endParaRPr>
          </a:p>
          <a:p>
            <a:pPr algn="ctr">
              <a:defRPr/>
            </a:pPr>
            <a:endParaRPr lang="en-US" sz="9600" b="1">
              <a:solidFill>
                <a:prstClr val="black"/>
              </a:solidFill>
              <a:effectLst>
                <a:outerShdw blurRad="38100" dist="38100" dir="2700000" algn="tl">
                  <a:srgbClr val="000000"/>
                </a:outerShdw>
              </a:effectLst>
              <a:cs typeface="+mn-cs"/>
            </a:endParaRPr>
          </a:p>
        </p:txBody>
      </p:sp>
      <p:sp>
        <p:nvSpPr>
          <p:cNvPr id="6" name="Прямоугольник 5"/>
          <p:cNvSpPr/>
          <p:nvPr/>
        </p:nvSpPr>
        <p:spPr>
          <a:xfrm>
            <a:off x="4349581" y="180592"/>
            <a:ext cx="357790" cy="923330"/>
          </a:xfrm>
          <a:prstGeom prst="rect">
            <a:avLst/>
          </a:prstGeom>
          <a:noFill/>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lgn="ctr">
              <a:defRPr/>
            </a:pPr>
            <a:r>
              <a:rPr lang="ru-RU" sz="5400" b="1" dirty="0">
                <a:ln w="11430"/>
                <a:gradFill>
                  <a:gsLst>
                    <a:gs pos="0">
                      <a:srgbClr val="809EC2">
                        <a:tint val="90000"/>
                        <a:satMod val="120000"/>
                      </a:srgbClr>
                    </a:gs>
                    <a:gs pos="25000">
                      <a:srgbClr val="809EC2">
                        <a:tint val="93000"/>
                        <a:satMod val="120000"/>
                      </a:srgbClr>
                    </a:gs>
                    <a:gs pos="50000">
                      <a:srgbClr val="809EC2">
                        <a:shade val="89000"/>
                        <a:satMod val="110000"/>
                      </a:srgbClr>
                    </a:gs>
                    <a:gs pos="75000">
                      <a:srgbClr val="809EC2">
                        <a:tint val="93000"/>
                        <a:satMod val="120000"/>
                      </a:srgbClr>
                    </a:gs>
                    <a:gs pos="100000">
                      <a:srgbClr val="809EC2">
                        <a:tint val="90000"/>
                        <a:satMod val="120000"/>
                      </a:srgbClr>
                    </a:gs>
                  </a:gsLst>
                  <a:lin ang="5400000"/>
                </a:gradFill>
                <a:effectLst>
                  <a:outerShdw blurRad="80000" dist="40000" dir="5040000" algn="tl">
                    <a:srgbClr val="000000">
                      <a:alpha val="30000"/>
                    </a:srgbClr>
                  </a:outerShdw>
                </a:effectLst>
                <a:latin typeface="Times New Roman" pitchFamily="18" charset="0"/>
                <a:cs typeface="Times New Roman" pitchFamily="18" charset="0"/>
              </a:rPr>
              <a:t> </a:t>
            </a:r>
          </a:p>
        </p:txBody>
      </p:sp>
      <p:sp>
        <p:nvSpPr>
          <p:cNvPr id="2" name="Прямоугольник 1"/>
          <p:cNvSpPr/>
          <p:nvPr/>
        </p:nvSpPr>
        <p:spPr>
          <a:xfrm>
            <a:off x="207963" y="333375"/>
            <a:ext cx="8640762" cy="61071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3600" b="1" i="1" dirty="0">
                <a:solidFill>
                  <a:srgbClr val="FFFF00"/>
                </a:solidFill>
                <a:latin typeface="Times New Roman" pitchFamily="18" charset="0"/>
                <a:cs typeface="Times New Roman" pitchFamily="18" charset="0"/>
              </a:rPr>
              <a:t>ЭПИГРАФ</a:t>
            </a:r>
          </a:p>
          <a:p>
            <a:pPr algn="ctr" fontAlgn="auto">
              <a:spcBef>
                <a:spcPts val="0"/>
              </a:spcBef>
              <a:spcAft>
                <a:spcPts val="0"/>
              </a:spcAft>
              <a:defRPr/>
            </a:pPr>
            <a:r>
              <a:rPr lang="ru-RU" sz="4400" b="1" i="1" dirty="0">
                <a:solidFill>
                  <a:srgbClr val="FFFF00"/>
                </a:solidFill>
                <a:latin typeface="Times New Roman" pitchFamily="18" charset="0"/>
                <a:cs typeface="Times New Roman" pitchFamily="18" charset="0"/>
              </a:rPr>
              <a:t>Чтобы добиться чистоты языка, надо биться за чистоту человеческих чувств и мыслей.</a:t>
            </a:r>
          </a:p>
          <a:p>
            <a:pPr algn="r" fontAlgn="auto">
              <a:spcBef>
                <a:spcPts val="0"/>
              </a:spcBef>
              <a:spcAft>
                <a:spcPts val="0"/>
              </a:spcAft>
              <a:defRPr/>
            </a:pPr>
            <a:r>
              <a:rPr lang="ru-RU" sz="4400" b="1" i="1" dirty="0">
                <a:solidFill>
                  <a:srgbClr val="FF0000"/>
                </a:solidFill>
                <a:latin typeface="Times New Roman" pitchFamily="18" charset="0"/>
                <a:cs typeface="Times New Roman" pitchFamily="18" charset="0"/>
              </a:rPr>
              <a:t>К.И. Чуковский.</a:t>
            </a:r>
            <a:endParaRPr lang="ru-RU" sz="4400" b="1" i="1" dirty="0">
              <a:solidFill>
                <a:srgbClr val="FF0000"/>
              </a:solidFill>
              <a:latin typeface="Times New Roman" pitchFamily="18" charset="0"/>
              <a:cs typeface="Times New Roman" pitchFamily="18" charset="0"/>
            </a:endParaRPr>
          </a:p>
        </p:txBody>
      </p:sp>
      <p:pic>
        <p:nvPicPr>
          <p:cNvPr id="28676" name="Picture 2" descr="C:\Users\Александр\Desktop\грри.jpg"/>
          <p:cNvPicPr>
            <a:picLocks noChangeAspect="1" noChangeArrowheads="1"/>
          </p:cNvPicPr>
          <p:nvPr/>
        </p:nvPicPr>
        <p:blipFill>
          <a:blip r:embed="rId3"/>
          <a:srcRect/>
          <a:stretch>
            <a:fillRect/>
          </a:stretch>
        </p:blipFill>
        <p:spPr bwMode="auto">
          <a:xfrm>
            <a:off x="1501775" y="4365625"/>
            <a:ext cx="2162175" cy="17335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spect="1" noChangeArrowheads="1"/>
          </p:cNvSpPr>
          <p:nvPr/>
        </p:nvSpPr>
        <p:spPr bwMode="auto">
          <a:xfrm>
            <a:off x="12700" y="-30163"/>
            <a:ext cx="9144000" cy="6870701"/>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nchor="ctr"/>
          <a:lstStyle/>
          <a:p>
            <a:pPr algn="ctr">
              <a:defRPr/>
            </a:pPr>
            <a:endParaRPr lang="en-US" sz="9600" b="1">
              <a:solidFill>
                <a:prstClr val="black"/>
              </a:solidFill>
              <a:effectLst>
                <a:outerShdw blurRad="38100" dist="38100" dir="2700000" algn="tl">
                  <a:srgbClr val="000000"/>
                </a:outerShdw>
              </a:effectLst>
              <a:cs typeface="+mn-cs"/>
            </a:endParaRPr>
          </a:p>
          <a:p>
            <a:pPr algn="ctr">
              <a:defRPr/>
            </a:pPr>
            <a:endParaRPr lang="en-US" sz="9600" b="1">
              <a:solidFill>
                <a:prstClr val="black"/>
              </a:solidFill>
              <a:effectLst>
                <a:outerShdw blurRad="38100" dist="38100" dir="2700000" algn="tl">
                  <a:srgbClr val="000000"/>
                </a:outerShdw>
              </a:effectLst>
              <a:cs typeface="+mn-cs"/>
            </a:endParaRPr>
          </a:p>
        </p:txBody>
      </p:sp>
      <p:sp>
        <p:nvSpPr>
          <p:cNvPr id="6" name="Прямоугольник 5"/>
          <p:cNvSpPr/>
          <p:nvPr/>
        </p:nvSpPr>
        <p:spPr>
          <a:xfrm>
            <a:off x="4349581" y="180592"/>
            <a:ext cx="357790" cy="923330"/>
          </a:xfrm>
          <a:prstGeom prst="rect">
            <a:avLst/>
          </a:prstGeom>
          <a:noFill/>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lgn="ctr">
              <a:defRPr/>
            </a:pPr>
            <a:r>
              <a:rPr lang="ru-RU" sz="5400" b="1" dirty="0">
                <a:ln w="11430"/>
                <a:gradFill>
                  <a:gsLst>
                    <a:gs pos="0">
                      <a:srgbClr val="809EC2">
                        <a:tint val="90000"/>
                        <a:satMod val="120000"/>
                      </a:srgbClr>
                    </a:gs>
                    <a:gs pos="25000">
                      <a:srgbClr val="809EC2">
                        <a:tint val="93000"/>
                        <a:satMod val="120000"/>
                      </a:srgbClr>
                    </a:gs>
                    <a:gs pos="50000">
                      <a:srgbClr val="809EC2">
                        <a:shade val="89000"/>
                        <a:satMod val="110000"/>
                      </a:srgbClr>
                    </a:gs>
                    <a:gs pos="75000">
                      <a:srgbClr val="809EC2">
                        <a:tint val="93000"/>
                        <a:satMod val="120000"/>
                      </a:srgbClr>
                    </a:gs>
                    <a:gs pos="100000">
                      <a:srgbClr val="809EC2">
                        <a:tint val="90000"/>
                        <a:satMod val="120000"/>
                      </a:srgbClr>
                    </a:gs>
                  </a:gsLst>
                  <a:lin ang="5400000"/>
                </a:gradFill>
                <a:effectLst>
                  <a:outerShdw blurRad="80000" dist="40000" dir="5040000" algn="tl">
                    <a:srgbClr val="000000">
                      <a:alpha val="30000"/>
                    </a:srgbClr>
                  </a:outerShdw>
                </a:effectLst>
                <a:latin typeface="Times New Roman" pitchFamily="18" charset="0"/>
                <a:cs typeface="Times New Roman" pitchFamily="18" charset="0"/>
              </a:rPr>
              <a:t> </a:t>
            </a:r>
          </a:p>
        </p:txBody>
      </p:sp>
      <p:sp>
        <p:nvSpPr>
          <p:cNvPr id="2" name="Прямоугольник 1"/>
          <p:cNvSpPr/>
          <p:nvPr/>
        </p:nvSpPr>
        <p:spPr>
          <a:xfrm>
            <a:off x="568325" y="2266950"/>
            <a:ext cx="8035925" cy="36099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3600" b="1" i="1" dirty="0">
                <a:solidFill>
                  <a:srgbClr val="FFFF00"/>
                </a:solidFill>
                <a:latin typeface="Times New Roman" pitchFamily="18" charset="0"/>
                <a:cs typeface="Times New Roman" pitchFamily="18" charset="0"/>
              </a:rPr>
              <a:t>Тачка, видак, отдохнула</a:t>
            </a:r>
            <a:r>
              <a:rPr lang="ru-RU" sz="3600" b="1" i="1" dirty="0">
                <a:solidFill>
                  <a:srgbClr val="FFFF00"/>
                </a:solidFill>
                <a:latin typeface="Times New Roman" pitchFamily="18" charset="0"/>
                <a:cs typeface="Times New Roman" pitchFamily="18" charset="0"/>
              </a:rPr>
              <a:t>, </a:t>
            </a:r>
            <a:r>
              <a:rPr lang="ru-RU" sz="3600" b="1" i="1" dirty="0">
                <a:solidFill>
                  <a:srgbClr val="FFFF00"/>
                </a:solidFill>
                <a:latin typeface="Times New Roman" pitchFamily="18" charset="0"/>
                <a:cs typeface="Times New Roman" pitchFamily="18" charset="0"/>
              </a:rPr>
              <a:t>общага, </a:t>
            </a:r>
            <a:r>
              <a:rPr lang="ru-RU" sz="3600" b="1" i="1" dirty="0">
                <a:solidFill>
                  <a:srgbClr val="FFFF00"/>
                </a:solidFill>
                <a:latin typeface="Times New Roman" pitchFamily="18" charset="0"/>
                <a:cs typeface="Times New Roman" pitchFamily="18" charset="0"/>
              </a:rPr>
              <a:t>угрожать, машина, </a:t>
            </a:r>
            <a:r>
              <a:rPr lang="ru-RU" sz="3600" b="1" i="1" dirty="0">
                <a:solidFill>
                  <a:srgbClr val="FFFF00"/>
                </a:solidFill>
                <a:latin typeface="Times New Roman" pitchFamily="18" charset="0"/>
                <a:cs typeface="Times New Roman" pitchFamily="18" charset="0"/>
              </a:rPr>
              <a:t>наехать, слинять, </a:t>
            </a:r>
            <a:r>
              <a:rPr lang="ru-RU" sz="3600" b="1" i="1" dirty="0">
                <a:solidFill>
                  <a:srgbClr val="FFFF00"/>
                </a:solidFill>
                <a:latin typeface="Times New Roman" pitchFamily="18" charset="0"/>
                <a:cs typeface="Times New Roman" pitchFamily="18" charset="0"/>
              </a:rPr>
              <a:t>уйти, </a:t>
            </a:r>
            <a:r>
              <a:rPr lang="ru-RU" sz="3600" b="1" i="1" dirty="0">
                <a:solidFill>
                  <a:srgbClr val="FFFF00"/>
                </a:solidFill>
                <a:latin typeface="Times New Roman" pitchFamily="18" charset="0"/>
                <a:cs typeface="Times New Roman" pitchFamily="18" charset="0"/>
              </a:rPr>
              <a:t>крутой, </a:t>
            </a:r>
            <a:r>
              <a:rPr lang="ru-RU" sz="3600" b="1" i="1" dirty="0">
                <a:solidFill>
                  <a:srgbClr val="FFFF00"/>
                </a:solidFill>
                <a:latin typeface="Times New Roman" pitchFamily="18" charset="0"/>
                <a:cs typeface="Times New Roman" pitchFamily="18" charset="0"/>
              </a:rPr>
              <a:t>общежитие, хорошо, </a:t>
            </a:r>
            <a:r>
              <a:rPr lang="ru-RU" sz="3600" b="1" i="1" dirty="0">
                <a:solidFill>
                  <a:srgbClr val="FFFF00"/>
                </a:solidFill>
                <a:latin typeface="Times New Roman" pitchFamily="18" charset="0"/>
                <a:cs typeface="Times New Roman" pitchFamily="18" charset="0"/>
              </a:rPr>
              <a:t>оттянулась, телик, </a:t>
            </a:r>
            <a:r>
              <a:rPr lang="ru-RU" sz="3600" b="1" i="1" dirty="0">
                <a:solidFill>
                  <a:srgbClr val="FFFF00"/>
                </a:solidFill>
                <a:latin typeface="Times New Roman" pitchFamily="18" charset="0"/>
                <a:cs typeface="Times New Roman" pitchFamily="18" charset="0"/>
              </a:rPr>
              <a:t>видеодвойка, телевизор.</a:t>
            </a:r>
          </a:p>
        </p:txBody>
      </p:sp>
      <p:sp>
        <p:nvSpPr>
          <p:cNvPr id="3" name="Прямоугольник 2"/>
          <p:cNvSpPr/>
          <p:nvPr/>
        </p:nvSpPr>
        <p:spPr>
          <a:xfrm>
            <a:off x="603250" y="476250"/>
            <a:ext cx="8001000" cy="12239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3600" b="1" dirty="0">
                <a:solidFill>
                  <a:srgbClr val="FF0000"/>
                </a:solidFill>
                <a:latin typeface="Times New Roman" pitchFamily="18" charset="0"/>
                <a:cs typeface="Times New Roman" pitchFamily="18" charset="0"/>
              </a:rPr>
              <a:t>Выписать жаргонизмы, </a:t>
            </a:r>
          </a:p>
          <a:p>
            <a:pPr algn="ctr" fontAlgn="auto">
              <a:spcBef>
                <a:spcPts val="0"/>
              </a:spcBef>
              <a:spcAft>
                <a:spcPts val="0"/>
              </a:spcAft>
              <a:defRPr/>
            </a:pPr>
            <a:r>
              <a:rPr lang="ru-RU" sz="3600" b="1" dirty="0">
                <a:solidFill>
                  <a:srgbClr val="FF0000"/>
                </a:solidFill>
                <a:latin typeface="Times New Roman" pitchFamily="18" charset="0"/>
                <a:cs typeface="Times New Roman" pitchFamily="18" charset="0"/>
              </a:rPr>
              <a:t>определить части речи.</a:t>
            </a:r>
            <a:endParaRPr lang="ru-RU" sz="3600" b="1"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550</TotalTime>
  <Words>5289</Words>
  <Application>Microsoft Office PowerPoint</Application>
  <PresentationFormat>Экран (4:3)</PresentationFormat>
  <Paragraphs>563</Paragraphs>
  <Slides>21</Slides>
  <Notes>21</Notes>
  <HiddenSlides>0</HiddenSlides>
  <MMClips>0</MMClips>
  <ScaleCrop>false</ScaleCrop>
  <HeadingPairs>
    <vt:vector size="6" baseType="variant">
      <vt:variant>
        <vt:lpstr>Использованные шрифты</vt:lpstr>
      </vt:variant>
      <vt:variant>
        <vt:i4>5</vt:i4>
      </vt:variant>
      <vt:variant>
        <vt:lpstr>Шаблон оформления</vt:lpstr>
      </vt:variant>
      <vt:variant>
        <vt:i4>12</vt:i4>
      </vt:variant>
      <vt:variant>
        <vt:lpstr>Заголовки слайдов</vt:lpstr>
      </vt:variant>
      <vt:variant>
        <vt:i4>21</vt:i4>
      </vt:variant>
    </vt:vector>
  </HeadingPairs>
  <TitlesOfParts>
    <vt:vector size="38" baseType="lpstr">
      <vt:lpstr>Trebuchet MS</vt:lpstr>
      <vt:lpstr>Arial</vt:lpstr>
      <vt:lpstr>Georgia</vt:lpstr>
      <vt:lpstr>Calibri</vt:lpstr>
      <vt:lpstr>Times New Roman</vt:lpstr>
      <vt:lpstr>Воздушный поток</vt:lpstr>
      <vt:lpstr>Воздушный поток</vt:lpstr>
      <vt:lpstr>Воздушный поток</vt:lpstr>
      <vt:lpstr>Воздушный поток</vt:lpstr>
      <vt:lpstr>Воздушный поток</vt:lpstr>
      <vt:lpstr>Воздушный поток</vt:lpstr>
      <vt:lpstr>Воздушный поток</vt:lpstr>
      <vt:lpstr>Воздушный поток</vt:lpstr>
      <vt:lpstr>Воздушный поток</vt:lpstr>
      <vt:lpstr>Воздушный поток</vt:lpstr>
      <vt:lpstr>Воздушный поток</vt:lpstr>
      <vt:lpstr>Воздушный поток</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Юлия</dc:creator>
  <cp:lastModifiedBy>Пользователь</cp:lastModifiedBy>
  <cp:revision>40</cp:revision>
  <cp:lastPrinted>2012-09-30T08:43:08Z</cp:lastPrinted>
  <dcterms:created xsi:type="dcterms:W3CDTF">2012-09-28T08:08:22Z</dcterms:created>
  <dcterms:modified xsi:type="dcterms:W3CDTF">2020-10-07T01:57:24Z</dcterms:modified>
</cp:coreProperties>
</file>