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8BA"/>
    <a:srgbClr val="D7D5B7"/>
    <a:srgbClr val="FFFF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286" autoAdjust="0"/>
    <p:restoredTop sz="94660"/>
  </p:normalViewPr>
  <p:slideViewPr>
    <p:cSldViewPr>
      <p:cViewPr varScale="1">
        <p:scale>
          <a:sx n="81" d="100"/>
          <a:sy n="81" d="100"/>
        </p:scale>
        <p:origin x="-102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10E996-F71B-4420-B1B3-54DBB17FA4FB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72F650-99B0-4038-807C-19FA183C15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68172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72F650-99B0-4038-807C-19FA183C15D6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472573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72F650-99B0-4038-807C-19FA183C15D6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112784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72F650-99B0-4038-807C-19FA183C15D6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361936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72F650-99B0-4038-807C-19FA183C15D6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96480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72F650-99B0-4038-807C-19FA183C15D6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346827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72F650-99B0-4038-807C-19FA183C15D6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9273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6451" y="0"/>
            <a:ext cx="9180451" cy="683087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FE5E5-7D4E-43EC-9C79-BCB398A55664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A1A87-F5F9-47F5-B3B0-9AFB05E835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59549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FE5E5-7D4E-43EC-9C79-BCB398A55664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A1A87-F5F9-47F5-B3B0-9AFB05E835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5208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FE5E5-7D4E-43EC-9C79-BCB398A55664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A1A87-F5F9-47F5-B3B0-9AFB05E835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54667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FE5E5-7D4E-43EC-9C79-BCB398A55664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A1A87-F5F9-47F5-B3B0-9AFB05E835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5173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FE5E5-7D4E-43EC-9C79-BCB398A55664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A1A87-F5F9-47F5-B3B0-9AFB05E835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211854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FE5E5-7D4E-43EC-9C79-BCB398A55664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A1A87-F5F9-47F5-B3B0-9AFB05E835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944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FE5E5-7D4E-43EC-9C79-BCB398A55664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A1A87-F5F9-47F5-B3B0-9AFB05E835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28973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A1A87-F5F9-47F5-B3B0-9AFB05E835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88416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FE5E5-7D4E-43EC-9C79-BCB398A55664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A1A87-F5F9-47F5-B3B0-9AFB05E835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30788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FE5E5-7D4E-43EC-9C79-BCB398A55664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A1A87-F5F9-47F5-B3B0-9AFB05E835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70070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FE5E5-7D4E-43EC-9C79-BCB398A55664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A1A87-F5F9-47F5-B3B0-9AFB05E835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4682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/>
          <p:cNvSpPr/>
          <p:nvPr userDrawn="1"/>
        </p:nvSpPr>
        <p:spPr>
          <a:xfrm>
            <a:off x="179512" y="188640"/>
            <a:ext cx="8640960" cy="6493651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9FE5E5-7D4E-43EC-9C79-BCB398A55664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5A1A87-F5F9-47F5-B3B0-9AFB05E835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TextBox 31"/>
          <p:cNvSpPr txBox="1"/>
          <p:nvPr userDrawn="1"/>
        </p:nvSpPr>
        <p:spPr>
          <a:xfrm>
            <a:off x="479178" y="6543792"/>
            <a:ext cx="22206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002060"/>
                </a:solidFill>
              </a:rPr>
              <a:t>http://goldina-myclas.ucoz.ru</a:t>
            </a:r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/</a:t>
            </a:r>
            <a:r>
              <a:rPr lang="ru-RU" sz="1200" dirty="0" smtClean="0">
                <a:solidFill>
                  <a:schemeClr val="bg1">
                    <a:lumMod val="65000"/>
                  </a:schemeClr>
                </a:solidFill>
                <a:latin typeface="Comic Sans MS" pitchFamily="66" charset="0"/>
              </a:rPr>
              <a:t>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08304" y="5093149"/>
            <a:ext cx="1679854" cy="1589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62575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graphics.in.ua/cat/PSD.Friendship.Of.Children.3484x2594.jpg" TargetMode="External"/><Relationship Id="rId7" Type="http://schemas.openxmlformats.org/officeDocument/2006/relationships/hyperlink" Target="http://solgpu73.edusite.ru/p48aa1.html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o-detstve.ru/forteachers/primaryschool/outofclass/1898.html%20&#1082;&#1083;.&#1095;&#1072;&#1089;" TargetMode="External"/><Relationship Id="rId5" Type="http://schemas.openxmlformats.org/officeDocument/2006/relationships/hyperlink" Target="http://nsportal.ru/nachalnaya-shkola/vospitatelnaya-rabota/klassnyi-chas-druzhba-2" TargetMode="External"/><Relationship Id="rId4" Type="http://schemas.openxmlformats.org/officeDocument/2006/relationships/hyperlink" Target="http://fotoramochki.com/personaj/clipart-16.pn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95736" y="1556792"/>
            <a:ext cx="4824536" cy="208823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Классный час</a:t>
            </a:r>
            <a:b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</a:br>
            <a:endParaRPr lang="ru-RU" dirty="0">
              <a:solidFill>
                <a:schemeClr val="accent5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4005064"/>
            <a:ext cx="3672408" cy="1752600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002060"/>
                </a:solidFill>
              </a:rPr>
              <a:t>Подготовила </a:t>
            </a:r>
            <a:r>
              <a:rPr lang="ru-RU" sz="1800" dirty="0" err="1" smtClean="0">
                <a:solidFill>
                  <a:srgbClr val="002060"/>
                </a:solidFill>
              </a:rPr>
              <a:t>Кашкина</a:t>
            </a:r>
            <a:r>
              <a:rPr lang="ru-RU" sz="1800" dirty="0" smtClean="0">
                <a:solidFill>
                  <a:srgbClr val="002060"/>
                </a:solidFill>
              </a:rPr>
              <a:t> Е. В.</a:t>
            </a:r>
            <a:r>
              <a:rPr lang="ru-RU" sz="1800" dirty="0" smtClean="0">
                <a:solidFill>
                  <a:srgbClr val="002060"/>
                </a:solidFill>
              </a:rPr>
              <a:t> </a:t>
            </a:r>
            <a:r>
              <a:rPr lang="ru-RU" sz="1800" dirty="0" smtClean="0">
                <a:solidFill>
                  <a:srgbClr val="002060"/>
                </a:solidFill>
              </a:rPr>
              <a:t>учитель начальных классов</a:t>
            </a:r>
          </a:p>
          <a:p>
            <a:r>
              <a:rPr lang="ru-RU" sz="1800" dirty="0" smtClean="0">
                <a:solidFill>
                  <a:srgbClr val="002060"/>
                </a:solidFill>
              </a:rPr>
              <a:t>МОКУ </a:t>
            </a:r>
            <a:r>
              <a:rPr lang="ru-RU" sz="1800" dirty="0" err="1" smtClean="0">
                <a:solidFill>
                  <a:srgbClr val="002060"/>
                </a:solidFill>
              </a:rPr>
              <a:t>Таскинской</a:t>
            </a:r>
            <a:r>
              <a:rPr lang="ru-RU" sz="1800" dirty="0" smtClean="0">
                <a:solidFill>
                  <a:srgbClr val="002060"/>
                </a:solidFill>
              </a:rPr>
              <a:t> ООШ</a:t>
            </a:r>
          </a:p>
        </p:txBody>
      </p:sp>
    </p:spTree>
    <p:extLst>
      <p:ext uri="{BB962C8B-B14F-4D97-AF65-F5344CB8AC3E}">
        <p14:creationId xmlns:p14="http://schemas.microsoft.com/office/powerpoint/2010/main" xmlns="" val="3522219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51720" y="1700808"/>
            <a:ext cx="5256584" cy="2016224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0070C0"/>
                </a:solidFill>
                <a:latin typeface="Arial Black" pitchFamily="34" charset="0"/>
              </a:rPr>
              <a:t>Поговорим о дружбе</a:t>
            </a:r>
            <a:endParaRPr lang="ru-RU" sz="6000" b="1" dirty="0">
              <a:solidFill>
                <a:srgbClr val="0070C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8717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Arial Black" pitchFamily="34" charset="0"/>
              </a:rPr>
              <a:t>Какими качествами обладает настоящий друг?</a:t>
            </a:r>
            <a:endParaRPr lang="ru-RU" sz="36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67544" y="1628800"/>
            <a:ext cx="8229600" cy="4525963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Verdana" pitchFamily="34" charset="0"/>
              </a:rPr>
              <a:t>Честный</a:t>
            </a:r>
          </a:p>
          <a:p>
            <a:r>
              <a:rPr lang="ru-RU" b="1" dirty="0" smtClean="0">
                <a:solidFill>
                  <a:srgbClr val="0070C0"/>
                </a:solidFill>
                <a:latin typeface="Verdana" pitchFamily="34" charset="0"/>
              </a:rPr>
              <a:t>Скромный</a:t>
            </a:r>
          </a:p>
          <a:p>
            <a:r>
              <a:rPr lang="ru-RU" b="1" dirty="0" smtClean="0">
                <a:solidFill>
                  <a:srgbClr val="0070C0"/>
                </a:solidFill>
                <a:latin typeface="Verdana" pitchFamily="34" charset="0"/>
              </a:rPr>
              <a:t>Преданный</a:t>
            </a:r>
          </a:p>
          <a:p>
            <a:r>
              <a:rPr lang="ru-RU" b="1" dirty="0" smtClean="0">
                <a:solidFill>
                  <a:srgbClr val="0070C0"/>
                </a:solidFill>
                <a:latin typeface="Verdana" pitchFamily="34" charset="0"/>
              </a:rPr>
              <a:t>Доброжелательный</a:t>
            </a:r>
          </a:p>
          <a:p>
            <a:r>
              <a:rPr lang="ru-RU" b="1" dirty="0" smtClean="0">
                <a:solidFill>
                  <a:srgbClr val="0070C0"/>
                </a:solidFill>
                <a:latin typeface="Verdana" pitchFamily="34" charset="0"/>
              </a:rPr>
              <a:t>Поможет в трудную минуту</a:t>
            </a:r>
          </a:p>
          <a:p>
            <a:r>
              <a:rPr lang="ru-RU" b="1" dirty="0" smtClean="0">
                <a:solidFill>
                  <a:srgbClr val="0070C0"/>
                </a:solidFill>
                <a:latin typeface="Verdana" pitchFamily="34" charset="0"/>
              </a:rPr>
              <a:t>Отзывчивый</a:t>
            </a:r>
          </a:p>
          <a:p>
            <a:r>
              <a:rPr lang="ru-RU" b="1" dirty="0" smtClean="0">
                <a:solidFill>
                  <a:srgbClr val="0070C0"/>
                </a:solidFill>
                <a:latin typeface="Verdana" pitchFamily="34" charset="0"/>
              </a:rPr>
              <a:t>Порядочный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81878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809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70C0"/>
                </a:solidFill>
                <a:latin typeface="Verdana" pitchFamily="34" charset="0"/>
              </a:rPr>
              <a:t>Друг – это человек, который связан с кем-нибудь дружбой</a:t>
            </a:r>
            <a:r>
              <a:rPr lang="ru-RU" b="1" dirty="0" smtClean="0">
                <a:solidFill>
                  <a:srgbClr val="0070C0"/>
                </a:solidFill>
                <a:latin typeface="Verdana" pitchFamily="34" charset="0"/>
              </a:rPr>
              <a:t>.</a:t>
            </a:r>
            <a:br>
              <a:rPr lang="ru-RU" b="1" dirty="0" smtClean="0">
                <a:solidFill>
                  <a:srgbClr val="0070C0"/>
                </a:solidFill>
                <a:latin typeface="Verdana" pitchFamily="34" charset="0"/>
              </a:rPr>
            </a:b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Verdana" pitchFamily="34" charset="0"/>
              </a:rPr>
              <a:t/>
            </a:r>
            <a:br>
              <a:rPr lang="ru-RU" b="1" dirty="0">
                <a:solidFill>
                  <a:schemeClr val="accent6">
                    <a:lumMod val="75000"/>
                  </a:schemeClr>
                </a:solidFill>
                <a:latin typeface="Verdana" pitchFamily="34" charset="0"/>
              </a:rPr>
            </a:br>
            <a:r>
              <a:rPr lang="ru-RU" b="1" dirty="0">
                <a:solidFill>
                  <a:srgbClr val="0070C0"/>
                </a:solidFill>
                <a:latin typeface="Verdana" pitchFamily="34" charset="0"/>
              </a:rPr>
              <a:t>Дружба – близкие отношения, основанные на взаимном доверии, привязанности, общности интересов</a:t>
            </a:r>
            <a:r>
              <a:rPr lang="ru-RU" b="1" dirty="0" smtClean="0">
                <a:solidFill>
                  <a:srgbClr val="0070C0"/>
                </a:solidFill>
                <a:latin typeface="Verdana" pitchFamily="34" charset="0"/>
              </a:rPr>
              <a:t>.</a:t>
            </a:r>
            <a:br>
              <a:rPr lang="ru-RU" b="1" dirty="0" smtClean="0">
                <a:solidFill>
                  <a:srgbClr val="0070C0"/>
                </a:solidFill>
                <a:latin typeface="Verdana" pitchFamily="34" charset="0"/>
              </a:rPr>
            </a:br>
            <a:r>
              <a:rPr lang="ru-RU" sz="2700" b="1" dirty="0" smtClean="0">
                <a:solidFill>
                  <a:srgbClr val="C00000"/>
                </a:solidFill>
                <a:latin typeface="Verdana" pitchFamily="34" charset="0"/>
              </a:rPr>
              <a:t>(</a:t>
            </a:r>
            <a:r>
              <a:rPr lang="ru-RU" sz="2700" b="1" dirty="0" err="1" smtClean="0">
                <a:solidFill>
                  <a:srgbClr val="C00000"/>
                </a:solidFill>
                <a:latin typeface="Verdana" pitchFamily="34" charset="0"/>
              </a:rPr>
              <a:t>С.И.Ожегов</a:t>
            </a:r>
            <a:r>
              <a:rPr lang="ru-RU" sz="2700" b="1" dirty="0" smtClean="0">
                <a:solidFill>
                  <a:srgbClr val="C00000"/>
                </a:solidFill>
                <a:latin typeface="Verdana" pitchFamily="34" charset="0"/>
              </a:rPr>
              <a:t>)</a:t>
            </a:r>
            <a:endParaRPr lang="ru-RU" sz="2700" b="1" dirty="0">
              <a:solidFill>
                <a:srgbClr val="C00000"/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2612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1241608" y="179160"/>
            <a:ext cx="80592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Verdana" pitchFamily="34" charset="0"/>
              </a:rPr>
              <a:t>Каким должен быть </a:t>
            </a:r>
          </a:p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Verdana" pitchFamily="34" charset="0"/>
              </a:rPr>
              <a:t>настоящий друг?</a:t>
            </a:r>
            <a:br>
              <a:rPr lang="ru-RU" sz="3200" b="1" dirty="0" smtClean="0">
                <a:solidFill>
                  <a:srgbClr val="0070C0"/>
                </a:solidFill>
                <a:latin typeface="Verdana" pitchFamily="34" charset="0"/>
              </a:rPr>
            </a:br>
            <a:endParaRPr lang="ru-RU" sz="3200" b="1" dirty="0">
              <a:solidFill>
                <a:srgbClr val="0070C0"/>
              </a:solidFill>
              <a:latin typeface="Verdan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1680" y="1268760"/>
            <a:ext cx="708294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Verdana" pitchFamily="34" charset="0"/>
              </a:rPr>
              <a:t>Что такое доброжелательное </a:t>
            </a:r>
          </a:p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Verdana" pitchFamily="34" charset="0"/>
              </a:rPr>
              <a:t>отношение к другу?</a:t>
            </a:r>
            <a:br>
              <a:rPr lang="ru-RU" sz="3200" b="1" dirty="0" smtClean="0">
                <a:solidFill>
                  <a:srgbClr val="0070C0"/>
                </a:solidFill>
                <a:latin typeface="Verdana" pitchFamily="34" charset="0"/>
              </a:rPr>
            </a:br>
            <a:endParaRPr lang="ru-RU" sz="3200" b="1" dirty="0">
              <a:solidFill>
                <a:srgbClr val="0070C0"/>
              </a:solidFill>
              <a:latin typeface="Verdan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3109863"/>
            <a:ext cx="698477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Verdana" pitchFamily="34" charset="0"/>
              </a:rPr>
              <a:t>Что такое дружба, уважение, </a:t>
            </a:r>
          </a:p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Verdana" pitchFamily="34" charset="0"/>
              </a:rPr>
              <a:t>взаимопомощь, честность?</a:t>
            </a:r>
            <a:br>
              <a:rPr lang="ru-RU" sz="3200" b="1" dirty="0" smtClean="0">
                <a:solidFill>
                  <a:srgbClr val="0070C0"/>
                </a:solidFill>
                <a:latin typeface="Verdana" pitchFamily="34" charset="0"/>
              </a:rPr>
            </a:br>
            <a:endParaRPr lang="ru-RU" sz="3200" b="1" dirty="0">
              <a:solidFill>
                <a:srgbClr val="0070C0"/>
              </a:solidFill>
              <a:latin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52047" y="5171966"/>
            <a:ext cx="478368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Verdana" pitchFamily="34" charset="0"/>
              </a:rPr>
              <a:t>Что значит умение </a:t>
            </a:r>
          </a:p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Verdana" pitchFamily="34" charset="0"/>
              </a:rPr>
              <a:t>ценить дружбу?</a:t>
            </a:r>
            <a:br>
              <a:rPr lang="ru-RU" sz="3200" b="1" dirty="0" smtClean="0">
                <a:solidFill>
                  <a:srgbClr val="0070C0"/>
                </a:solidFill>
                <a:latin typeface="Verdana" pitchFamily="34" charset="0"/>
              </a:rPr>
            </a:br>
            <a:endParaRPr lang="ru-RU" sz="3200" b="1" dirty="0">
              <a:solidFill>
                <a:srgbClr val="0070C0"/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5894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Источники</a:t>
            </a:r>
            <a:endParaRPr lang="ru-RU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1412776"/>
            <a:ext cx="7277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u="sng" dirty="0">
                <a:hlinkClick r:id="rId3"/>
              </a:rPr>
              <a:t>http://graphics.in.ua/cat/PSD.Friendship.Of.Children.3484x2594.jpg</a:t>
            </a:r>
            <a:r>
              <a:rPr lang="ru-RU" dirty="0"/>
              <a:t>   рамка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83568" y="2092206"/>
            <a:ext cx="54410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u="sng" dirty="0">
                <a:hlinkClick r:id="rId4"/>
              </a:rPr>
              <a:t>http://fotoramochki.com/personaj/clipart-16.png</a:t>
            </a:r>
            <a:r>
              <a:rPr lang="ru-RU" dirty="0"/>
              <a:t>   дети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3569" y="2780928"/>
            <a:ext cx="74888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u="sng" dirty="0">
                <a:hlinkClick r:id="rId5"/>
              </a:rPr>
              <a:t>http://nsportal.ru/nachalnaya-shkola/vospitatelnaya-rabota/klassnyi-chas-druzhba-2</a:t>
            </a:r>
            <a:r>
              <a:rPr lang="ru-RU" dirty="0"/>
              <a:t>   </a:t>
            </a:r>
            <a:r>
              <a:rPr lang="ru-RU" dirty="0" smtClean="0"/>
              <a:t>классный час о </a:t>
            </a:r>
            <a:r>
              <a:rPr lang="ru-RU" dirty="0"/>
              <a:t>дружбе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83569" y="3861048"/>
            <a:ext cx="72778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u="sng" dirty="0">
                <a:hlinkClick r:id="rId6"/>
              </a:rPr>
              <a:t>http://www.o-detstve.ru/forteachers/primaryschool/outofclass/1898.html </a:t>
            </a:r>
            <a:r>
              <a:rPr lang="ru-RU" dirty="0"/>
              <a:t>   </a:t>
            </a:r>
            <a:r>
              <a:rPr lang="ru-RU" dirty="0" smtClean="0"/>
              <a:t>классный час о дружбе</a:t>
            </a:r>
            <a:endParaRPr lang="ru-RU" dirty="0"/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83569" y="4814074"/>
            <a:ext cx="74888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>
                <a:hlinkClick r:id="rId7"/>
              </a:rPr>
              <a:t>http</a:t>
            </a:r>
            <a:r>
              <a:rPr lang="ru-RU" u="sng" dirty="0">
                <a:hlinkClick r:id="rId7"/>
              </a:rPr>
              <a:t>://</a:t>
            </a:r>
            <a:r>
              <a:rPr lang="en-US" u="sng" dirty="0" err="1">
                <a:hlinkClick r:id="rId7"/>
              </a:rPr>
              <a:t>solgpu</a:t>
            </a:r>
            <a:r>
              <a:rPr lang="ru-RU" u="sng" dirty="0">
                <a:hlinkClick r:id="rId7"/>
              </a:rPr>
              <a:t>73.</a:t>
            </a:r>
            <a:r>
              <a:rPr lang="en-US" u="sng" dirty="0" err="1">
                <a:hlinkClick r:id="rId7"/>
              </a:rPr>
              <a:t>edusite</a:t>
            </a:r>
            <a:r>
              <a:rPr lang="ru-RU" u="sng" dirty="0">
                <a:hlinkClick r:id="rId7"/>
              </a:rPr>
              <a:t>.</a:t>
            </a:r>
            <a:r>
              <a:rPr lang="en-US" u="sng" dirty="0" err="1">
                <a:hlinkClick r:id="rId7"/>
              </a:rPr>
              <a:t>ru</a:t>
            </a:r>
            <a:r>
              <a:rPr lang="ru-RU" u="sng" dirty="0">
                <a:hlinkClick r:id="rId7"/>
              </a:rPr>
              <a:t>/</a:t>
            </a:r>
            <a:r>
              <a:rPr lang="en-US" u="sng" dirty="0">
                <a:hlinkClick r:id="rId7"/>
              </a:rPr>
              <a:t>p</a:t>
            </a:r>
            <a:r>
              <a:rPr lang="ru-RU" u="sng" dirty="0">
                <a:hlinkClick r:id="rId7"/>
              </a:rPr>
              <a:t>48</a:t>
            </a:r>
            <a:r>
              <a:rPr lang="en-US" u="sng" dirty="0" err="1">
                <a:hlinkClick r:id="rId7"/>
              </a:rPr>
              <a:t>aa</a:t>
            </a:r>
            <a:r>
              <a:rPr lang="ru-RU" u="sng" dirty="0">
                <a:hlinkClick r:id="rId7"/>
              </a:rPr>
              <a:t>1.</a:t>
            </a:r>
            <a:r>
              <a:rPr lang="en-US" u="sng" dirty="0">
                <a:hlinkClick r:id="rId7"/>
              </a:rPr>
              <a:t>html</a:t>
            </a:r>
            <a:r>
              <a:rPr lang="ru-RU" dirty="0"/>
              <a:t> (</a:t>
            </a:r>
            <a:r>
              <a:rPr lang="en-US" dirty="0" err="1"/>
              <a:t>solgpu</a:t>
            </a:r>
            <a:r>
              <a:rPr lang="ru-RU" dirty="0"/>
              <a:t>73.</a:t>
            </a:r>
            <a:r>
              <a:rPr lang="en-US" dirty="0" err="1"/>
              <a:t>edusite</a:t>
            </a:r>
            <a:r>
              <a:rPr lang="ru-RU" dirty="0"/>
              <a:t>.</a:t>
            </a:r>
            <a:r>
              <a:rPr lang="en-US" dirty="0" err="1"/>
              <a:t>ru</a:t>
            </a:r>
            <a:r>
              <a:rPr lang="ru-RU" dirty="0"/>
              <a:t>/</a:t>
            </a:r>
            <a:r>
              <a:rPr lang="en-US" dirty="0" err="1"/>
              <a:t>DswMedia</a:t>
            </a:r>
            <a:r>
              <a:rPr lang="ru-RU" dirty="0"/>
              <a:t>/</a:t>
            </a:r>
            <a:r>
              <a:rPr lang="en-US" dirty="0" err="1"/>
              <a:t>klchasdrujba</a:t>
            </a:r>
            <a:r>
              <a:rPr lang="ru-RU" dirty="0"/>
              <a:t>.</a:t>
            </a:r>
            <a:r>
              <a:rPr lang="en-US" dirty="0"/>
              <a:t>doc</a:t>
            </a:r>
            <a:r>
              <a:rPr lang="ru-RU" dirty="0"/>
              <a:t>) </a:t>
            </a:r>
            <a:r>
              <a:rPr lang="ru-RU" dirty="0" err="1"/>
              <a:t>кл.час</a:t>
            </a:r>
            <a:r>
              <a:rPr lang="ru-RU" dirty="0"/>
              <a:t>   о дружбе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79203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227</TotalTime>
  <Words>131</Words>
  <Application>Microsoft Office PowerPoint</Application>
  <PresentationFormat>Экран (4:3)</PresentationFormat>
  <Paragraphs>33</Paragraphs>
  <Slides>6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Классный час </vt:lpstr>
      <vt:lpstr>Поговорим о дружбе</vt:lpstr>
      <vt:lpstr>Какими качествами обладает настоящий друг?</vt:lpstr>
      <vt:lpstr>Друг – это человек, который связан с кем-нибудь дружбой.  Дружба – близкие отношения, основанные на взаимном доверии, привязанности, общности интересов. (С.И.Ожегов)</vt:lpstr>
      <vt:lpstr>Слайд 5</vt:lpstr>
      <vt:lpstr>Источники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час в технологии ТРКМ</dc:title>
  <dc:creator>маша</dc:creator>
  <cp:lastModifiedBy>елена</cp:lastModifiedBy>
  <cp:revision>20</cp:revision>
  <dcterms:created xsi:type="dcterms:W3CDTF">2012-04-14T12:44:56Z</dcterms:created>
  <dcterms:modified xsi:type="dcterms:W3CDTF">2016-11-07T05:21:17Z</dcterms:modified>
</cp:coreProperties>
</file>