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1" r:id="rId9"/>
    <p:sldId id="266" r:id="rId10"/>
    <p:sldId id="273" r:id="rId11"/>
    <p:sldId id="267" r:id="rId12"/>
    <p:sldId id="268" r:id="rId13"/>
    <p:sldId id="271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nechtoportal.ru/soft-po/den-rozhdeniya-smaylika.html" TargetMode="External"/><Relationship Id="rId13" Type="http://schemas.openxmlformats.org/officeDocument/2006/relationships/hyperlink" Target="http://open.az/uploads/posts/2008-07/1215155651_1.jpg" TargetMode="External"/><Relationship Id="rId3" Type="http://schemas.openxmlformats.org/officeDocument/2006/relationships/hyperlink" Target="http://pozdrawlandiya.ru/load/kalendarnye_prazdniki/sentjabr/pozdravlenija_s_dnem_rozhdenija_smajlika_v_stikhakh/143-1-0-885" TargetMode="External"/><Relationship Id="rId7" Type="http://schemas.openxmlformats.org/officeDocument/2006/relationships/hyperlink" Target="http://www.pozdravlyu.ru/editorials/raznoe/smajlik-s-dnem-rozhdenij.html" TargetMode="External"/><Relationship Id="rId12" Type="http://schemas.openxmlformats.org/officeDocument/2006/relationships/hyperlink" Target="http://img0.liveinternet.ru/images/attach/c/4/78/267/78267366_19_sentyabrya__den_rozhdeniya_smaylika_2.jpg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media.nj.com/business_impact/photo/smiley-face-offjpg-790a18130d59ca4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mayliki.ru/smilies-63.html" TargetMode="External"/><Relationship Id="rId11" Type="http://schemas.openxmlformats.org/officeDocument/2006/relationships/hyperlink" Target="http://st5.maxpark.com/static/u/photo/41902/740_303939.jpeg" TargetMode="External"/><Relationship Id="rId5" Type="http://schemas.openxmlformats.org/officeDocument/2006/relationships/hyperlink" Target="http://www.inmoment.ru/holidays/birthday-emoticon.html" TargetMode="External"/><Relationship Id="rId15" Type="http://schemas.openxmlformats.org/officeDocument/2006/relationships/hyperlink" Target="http://media.bonnint.net/seattle/8/852/85225.jpg" TargetMode="External"/><Relationship Id="rId10" Type="http://schemas.openxmlformats.org/officeDocument/2006/relationships/hyperlink" Target="http://zxzx98.narod.ru/style/small.gif" TargetMode="External"/><Relationship Id="rId4" Type="http://schemas.openxmlformats.org/officeDocument/2006/relationships/hyperlink" Target="http://pozdravkin.com/den-rozhdenija-smajlika" TargetMode="External"/><Relationship Id="rId9" Type="http://schemas.openxmlformats.org/officeDocument/2006/relationships/hyperlink" Target="http://vseprazdnichki.ru/den-rozhdeniya-smajlika" TargetMode="External"/><Relationship Id="rId14" Type="http://schemas.openxmlformats.org/officeDocument/2006/relationships/hyperlink" Target="http://img1.liveinternet.ru/images/attach/c/6/91/717/91717369_3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методическая копилка\на сайт методическая работа аня\Screenshot_20201029-17293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90588"/>
            <a:ext cx="6858000" cy="507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00"/>
                </a:solidFill>
              </a:rPr>
              <a:t>Ещё больше, чем графические смайлики, популярны смайлики-колобки.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84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928813"/>
            <a:ext cx="8785225" cy="438308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5" y="977520"/>
            <a:ext cx="78084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Смайлики, изображающие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радость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встречаются в интернете в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4,3 раза чаще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чем грустные: в марте "Яндекс" зафиксировал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миллиарда радостных смайлов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 только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700 миллионов грустных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Значки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:) или :-)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встречаются в интернете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1,5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млрд.раз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смайлик с тремя скобками и более - 1,2 миллиарда раз. А вот значки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:( или :-(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попадаются всего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245 млн. раз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D:\Мои документы\про смайлик\2013300123091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749463"/>
            <a:ext cx="2909871" cy="210853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91680" y="0"/>
            <a:ext cx="60328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Интересные факты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 descr="D:\Мои документы\про смайлик\PidginSmileys_closeup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236296" cy="686346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704412" y="262354"/>
            <a:ext cx="972044" cy="72019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</a:p>
          <a:p>
            <a:pPr algn="ctr"/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endParaRPr lang="ru-RU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1506" name="Picture 2" descr="D:\Мои документы\про смайлик\68523912_111e89cb54047e7e1c0558628895d143_83fafb836db9a706305cdb327836bf9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85728"/>
            <a:ext cx="7858180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5602" name="Picture 2" descr="D:\Мои документы\про смайлик\2795511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245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836712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http://shkolazhizni.ru/archive/0/n-39830/  текст </a:t>
            </a:r>
          </a:p>
          <a:p>
            <a:r>
              <a:rPr lang="ru-RU" u="sng" dirty="0" smtClean="0">
                <a:hlinkClick r:id="rId3"/>
              </a:rPr>
              <a:t>http://pozdrawlandiya.ru/load/kalendarnye_prazdniki/sentjabr/pozdravlenija_s_dnem_rozhdenija_smajlika_v_stikhakh/143-1-0-885</a:t>
            </a:r>
            <a:r>
              <a:rPr lang="ru-RU" dirty="0" smtClean="0"/>
              <a:t>   стихи с днем смайлика </a:t>
            </a:r>
          </a:p>
          <a:p>
            <a:r>
              <a:rPr lang="ru-RU" u="sng" dirty="0" smtClean="0">
                <a:hlinkClick r:id="rId4"/>
              </a:rPr>
              <a:t>http://pozdravkin.com/den-rozhdenija-smajlika</a:t>
            </a:r>
            <a:r>
              <a:rPr lang="ru-RU" dirty="0" smtClean="0"/>
              <a:t>  стихи с днем рождения смайлика</a:t>
            </a:r>
          </a:p>
          <a:p>
            <a:r>
              <a:rPr lang="ru-RU" u="sng" dirty="0" smtClean="0">
                <a:hlinkClick r:id="rId5"/>
              </a:rPr>
              <a:t>http://www.inmoment.ru/holidays/birthday-emoticon.html</a:t>
            </a:r>
            <a:r>
              <a:rPr lang="ru-RU" dirty="0" smtClean="0"/>
              <a:t>   история смайлика.</a:t>
            </a:r>
          </a:p>
          <a:p>
            <a:r>
              <a:rPr lang="ru-RU" u="sng" dirty="0" smtClean="0">
                <a:hlinkClick r:id="rId6"/>
              </a:rPr>
              <a:t>http://smayliki.ru/smilies-63.html</a:t>
            </a:r>
            <a:r>
              <a:rPr lang="ru-RU" dirty="0" smtClean="0"/>
              <a:t>   картинки и анимация смайликов.</a:t>
            </a:r>
          </a:p>
          <a:p>
            <a:r>
              <a:rPr lang="ru-RU" u="sng" dirty="0" smtClean="0">
                <a:hlinkClick r:id="rId7"/>
              </a:rPr>
              <a:t>http://www.pozdravlyu.ru/editorials/raznoe/smajlik-s-dnem-rozhdenij.html</a:t>
            </a:r>
            <a:r>
              <a:rPr lang="ru-RU" dirty="0" smtClean="0"/>
              <a:t>   история смайлика  </a:t>
            </a:r>
          </a:p>
          <a:p>
            <a:r>
              <a:rPr lang="ru-RU" u="sng" dirty="0" smtClean="0">
                <a:hlinkClick r:id="rId8"/>
              </a:rPr>
              <a:t>http://nechtoportal.ru/soft-po/den-rozhdeniya-smaylika.html</a:t>
            </a:r>
            <a:r>
              <a:rPr lang="ru-RU" dirty="0" smtClean="0"/>
              <a:t>  три версии истории смайлика.</a:t>
            </a:r>
          </a:p>
          <a:p>
            <a:r>
              <a:rPr lang="ru-RU" u="sng" dirty="0" smtClean="0">
                <a:hlinkClick r:id="rId9"/>
              </a:rPr>
              <a:t>http://vseprazdnichki.ru/den-rozhdeniya-smajlika</a:t>
            </a:r>
            <a:r>
              <a:rPr lang="ru-RU" dirty="0" smtClean="0"/>
              <a:t>   история </a:t>
            </a:r>
          </a:p>
          <a:p>
            <a:r>
              <a:rPr lang="ru-RU" u="sng" dirty="0" smtClean="0">
                <a:hlinkClick r:id="rId10"/>
              </a:rPr>
              <a:t>http://zxzx98.narod.ru/style/small.gif</a:t>
            </a:r>
            <a:r>
              <a:rPr lang="ru-RU" dirty="0" smtClean="0"/>
              <a:t> картинка смайлика.</a:t>
            </a:r>
          </a:p>
          <a:p>
            <a:r>
              <a:rPr lang="ru-RU" dirty="0" smtClean="0"/>
              <a:t>http://www.vsatke.ru/foto/265777.jpg    картинка</a:t>
            </a:r>
          </a:p>
          <a:p>
            <a:r>
              <a:rPr lang="ru-RU" u="sng" dirty="0" smtClean="0">
                <a:hlinkClick r:id="rId11"/>
              </a:rPr>
              <a:t>http://st5.maxpark.com/static/u/photo/41902/740_303939.jpeg</a:t>
            </a:r>
            <a:r>
              <a:rPr lang="ru-RU" dirty="0" smtClean="0"/>
              <a:t>   картинки</a:t>
            </a:r>
          </a:p>
          <a:p>
            <a:r>
              <a:rPr lang="ru-RU" u="sng" dirty="0" smtClean="0">
                <a:hlinkClick r:id="rId12"/>
              </a:rPr>
              <a:t>http://img0.liveinternet.ru/images/attach/c/4/78/267/78267366_19_sentyabrya__den_rozhdeniya_smaylika_2.jpg</a:t>
            </a:r>
            <a:r>
              <a:rPr lang="ru-RU" dirty="0" smtClean="0"/>
              <a:t> картинка </a:t>
            </a:r>
            <a:r>
              <a:rPr lang="ru-RU" dirty="0" err="1" smtClean="0"/>
              <a:t>сднем</a:t>
            </a:r>
            <a:r>
              <a:rPr lang="ru-RU" dirty="0" smtClean="0"/>
              <a:t> рождения, смайлик.</a:t>
            </a:r>
          </a:p>
          <a:p>
            <a:r>
              <a:rPr lang="ru-RU" u="sng" dirty="0" smtClean="0">
                <a:hlinkClick r:id="rId13"/>
              </a:rPr>
              <a:t>http://open.az/uploads/posts/2008-07/1215155651_1.jpg</a:t>
            </a:r>
            <a:r>
              <a:rPr lang="ru-RU" dirty="0" smtClean="0"/>
              <a:t> картинка веселые смайлики</a:t>
            </a:r>
          </a:p>
          <a:p>
            <a:r>
              <a:rPr lang="ru-RU" u="sng" dirty="0" smtClean="0">
                <a:hlinkClick r:id="rId14"/>
              </a:rPr>
              <a:t>http://img1.liveinternet.ru/images/attach/c/6/91/717/91717369_3.png</a:t>
            </a:r>
            <a:r>
              <a:rPr lang="ru-RU" dirty="0" smtClean="0"/>
              <a:t>  с днем рождения, смайлик.</a:t>
            </a:r>
          </a:p>
          <a:p>
            <a:r>
              <a:rPr lang="ru-RU" u="sng" dirty="0" smtClean="0">
                <a:hlinkClick r:id="rId15"/>
              </a:rPr>
              <a:t>http://media.bonnint.net/seattle/8/852/85225.jpg</a:t>
            </a:r>
            <a:r>
              <a:rPr lang="ru-RU" dirty="0" smtClean="0"/>
              <a:t>  Скотт </a:t>
            </a:r>
            <a:r>
              <a:rPr lang="ru-RU" dirty="0" err="1" smtClean="0"/>
              <a:t>Фалман</a:t>
            </a:r>
            <a:r>
              <a:rPr lang="ru-RU" dirty="0" smtClean="0"/>
              <a:t> автор смайлика</a:t>
            </a:r>
          </a:p>
          <a:p>
            <a:r>
              <a:rPr lang="ru-RU" u="sng" dirty="0" smtClean="0">
                <a:hlinkClick r:id="rId16"/>
              </a:rPr>
              <a:t>http://media.nj.com/business_impact/photo/smiley-face-offjpg-790a18130d59ca42.jpg</a:t>
            </a:r>
            <a:r>
              <a:rPr lang="ru-RU" dirty="0" smtClean="0"/>
              <a:t>   </a:t>
            </a:r>
            <a:r>
              <a:rPr lang="ru-RU" dirty="0" err="1" smtClean="0"/>
              <a:t>Харви</a:t>
            </a:r>
            <a:r>
              <a:rPr lang="ru-RU" dirty="0" smtClean="0"/>
              <a:t> </a:t>
            </a:r>
            <a:r>
              <a:rPr lang="ru-RU" dirty="0" err="1" smtClean="0"/>
              <a:t>Болл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0"/>
            <a:ext cx="7645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 информации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0"/>
            <a:ext cx="820205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сентября –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рождения смайлика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69" name="Picture 1" descr="D:\Мои документы\про смайлик\2459406-a976d9f526dd15b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5578058"/>
            <a:ext cx="3240360" cy="12799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1700808"/>
            <a:ext cx="727280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Добрый символ, знак улыбки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В переписке крайне важен.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Очень светлый, очень прыткий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Дружелюбный крайне даже.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Пусть побольше будет в почте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Этих радостных значков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Средь обилия разных строчек,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Добрых, теплых светлячков!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980728"/>
            <a:ext cx="59584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«смайлик» и «</a:t>
            </a:r>
            <a:r>
              <a:rPr lang="ru-RU" sz="2800" b="1" dirty="0" err="1" smtClean="0"/>
              <a:t>смайл</a:t>
            </a:r>
            <a:r>
              <a:rPr lang="ru-RU" sz="2800" b="1" dirty="0" smtClean="0"/>
              <a:t>» (англ. </a:t>
            </a:r>
            <a:r>
              <a:rPr lang="ru-RU" sz="2800" b="1" dirty="0" err="1" smtClean="0"/>
              <a:t>smiley</a:t>
            </a:r>
            <a:r>
              <a:rPr lang="ru-RU" sz="2800" b="1" dirty="0" smtClean="0"/>
              <a:t>), «</a:t>
            </a:r>
            <a:r>
              <a:rPr lang="ru-RU" sz="2800" b="1" dirty="0" err="1" smtClean="0"/>
              <a:t>эмотикон</a:t>
            </a:r>
            <a:r>
              <a:rPr lang="ru-RU" sz="2800" b="1" dirty="0" smtClean="0"/>
              <a:t>» (англ. </a:t>
            </a:r>
            <a:r>
              <a:rPr lang="ru-RU" sz="2800" b="1" dirty="0" err="1" smtClean="0"/>
              <a:t>emotion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icon</a:t>
            </a:r>
            <a:r>
              <a:rPr lang="ru-RU" sz="2800" b="1" dirty="0" smtClean="0"/>
              <a:t>), «</a:t>
            </a:r>
            <a:r>
              <a:rPr lang="ru-RU" sz="2800" b="1" dirty="0" err="1" smtClean="0"/>
              <a:t>эмотиконка</a:t>
            </a:r>
            <a:r>
              <a:rPr lang="ru-RU" sz="2800" b="1" dirty="0" smtClean="0"/>
              <a:t>» или «</a:t>
            </a:r>
            <a:r>
              <a:rPr lang="ru-RU" sz="2800" b="1" dirty="0" err="1" smtClean="0"/>
              <a:t>эмоцион</a:t>
            </a:r>
            <a:r>
              <a:rPr lang="ru-RU" sz="2800" b="1" dirty="0" smtClean="0"/>
              <a:t>».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79254" y="0"/>
            <a:ext cx="60666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означает слово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D:\Мои документы\про смайлик\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7454" y="3645024"/>
            <a:ext cx="2736924" cy="27369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2492896"/>
            <a:ext cx="6372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Сма́йлик</a:t>
            </a:r>
            <a:r>
              <a:rPr lang="ru-RU" sz="2800" b="1" dirty="0" smtClean="0"/>
              <a:t> (англ. </a:t>
            </a:r>
            <a:r>
              <a:rPr lang="ru-RU" sz="2800" b="1" dirty="0" err="1" smtClean="0"/>
              <a:t>smiley</a:t>
            </a:r>
            <a:r>
              <a:rPr lang="ru-RU" sz="2800" b="1" dirty="0" smtClean="0"/>
              <a:t> — «улыбающийся») или </a:t>
            </a:r>
            <a:r>
              <a:rPr lang="ru-RU" sz="2800" b="1" dirty="0" err="1" smtClean="0"/>
              <a:t>счастли́вое</a:t>
            </a:r>
            <a:r>
              <a:rPr lang="ru-RU" sz="2800" b="1" dirty="0" smtClean="0"/>
              <a:t> лицо́ (☺/☻)  — стилизованное графическое изображение улыбающегося человеческого лица; традиционно изображается в виде жёлтого круга с двумя чёрными точками</a:t>
            </a:r>
            <a:r>
              <a:rPr lang="ru-RU" sz="2800" b="1" dirty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D:\Мои документы\про смайлик\харви   Бол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32656"/>
            <a:ext cx="5715000" cy="381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285575" y="4142656"/>
            <a:ext cx="9957542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Художник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Харви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Болл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первый создатель смайлика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3429000"/>
            <a:ext cx="770485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«Никогда еще в истории человечества и искусства не было ни одной работы, которая бы, распространившись столь широко, приносила столько счастья, радости и удовольствия. Не было ничего, сделанного так просто, но ставшего понятным всем»  </a:t>
            </a:r>
          </a:p>
          <a:p>
            <a:pPr algn="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Харви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Болл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Мои документы\про смайлик\0_24b9a_a5bbe0bc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16632"/>
            <a:ext cx="3456384" cy="3486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050" name="Picture 2" descr="D:\Мои документы\про смайлик\852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4294" y="188640"/>
            <a:ext cx="5734050" cy="38004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4149080"/>
            <a:ext cx="88924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Программист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Скотт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Фальман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предложил использовать 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двоеточие-дефис-правая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скобка» для обозначения шуток, и 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двоеточие-дефис-левая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скобка» для не шуток соответственно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83568" y="519644"/>
            <a:ext cx="766834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Текст письма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19-Sep-82 11:44 Scott E </a:t>
            </a:r>
            <a:r>
              <a:rPr kumimoji="0" lang="en-US" sz="3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Fahlman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From: Scott E </a:t>
            </a:r>
            <a:r>
              <a:rPr kumimoji="0" lang="en-US" sz="3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Fahlman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 propose that the following character sequence for joke markers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-)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Read it sideways.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Actually, it is probably more economical to mark things that are NOT jokes, given current trends.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For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this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use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:-( 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Мои документы\про смайлик\9582442102820835780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9" y="4173745"/>
            <a:ext cx="2339752" cy="2684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0"/>
            <a:ext cx="9144000" cy="83427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63688" y="0"/>
            <a:ext cx="7024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Три  основные группы: </a:t>
            </a:r>
          </a:p>
        </p:txBody>
      </p:sp>
      <p:pic>
        <p:nvPicPr>
          <p:cNvPr id="4098" name="Picture 2" descr="D:\Мои документы\про смайлик\dc15cab42503.gif"/>
          <p:cNvPicPr>
            <a:picLocks noChangeAspect="1" noChangeArrowheads="1" noCrop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5580112" y="5219808"/>
            <a:ext cx="2760712" cy="18004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836712"/>
            <a:ext cx="8496944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классические смайлики </a:t>
            </a:r>
            <a:r>
              <a:rPr lang="ru-RU" sz="3200" dirty="0" smtClean="0"/>
              <a:t>– их особенность в том, что читаются они сбоку </a:t>
            </a:r>
            <a:r>
              <a:rPr lang="ru-RU" sz="5400" b="1" dirty="0" smtClean="0">
                <a:sym typeface="Wingdings" pitchFamily="2" charset="2"/>
              </a:rPr>
              <a:t>:-) </a:t>
            </a:r>
            <a:endParaRPr lang="ru-RU" sz="54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азиатские смайлики </a:t>
            </a:r>
            <a:r>
              <a:rPr lang="ru-RU" sz="3200" dirty="0" smtClean="0"/>
              <a:t>–для их чтения не нужно их переворачивать   </a:t>
            </a:r>
            <a:r>
              <a:rPr lang="en-US" sz="3200" dirty="0" smtClean="0"/>
              <a:t>  </a:t>
            </a:r>
            <a:r>
              <a:rPr lang="en-US" sz="4000" b="1" dirty="0" smtClean="0"/>
              <a:t>^_^</a:t>
            </a:r>
            <a:r>
              <a:rPr lang="ru-RU" sz="4000" b="1" dirty="0" smtClean="0"/>
              <a:t>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графические смайлики </a:t>
            </a:r>
            <a:r>
              <a:rPr lang="ru-RU" sz="3200" dirty="0" smtClean="0"/>
              <a:t>более эстетичны и могут быть анимированы, так же достаточно пары кликов, чтобы добавить их в сообщение.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про смайлик\78267367_19_sentyabrya__den_rozhdeniya_smaylika_3.jpg"/>
          <p:cNvPicPr>
            <a:picLocks noChangeAspect="1" noChangeArrowheads="1"/>
          </p:cNvPicPr>
          <p:nvPr/>
        </p:nvPicPr>
        <p:blipFill>
          <a:blip r:embed="rId2" cstate="print">
            <a:lum bright="80000" contrast="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69497" y="116632"/>
            <a:ext cx="54050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смайликов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6" name="Picture 4" descr="D:\Мои документы\про смайлик\gopvqqfu7z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5662810"/>
            <a:ext cx="1103783" cy="1195190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87902634"/>
              </p:ext>
            </p:extLst>
          </p:nvPr>
        </p:nvGraphicFramePr>
        <p:xfrm>
          <a:off x="323526" y="1068163"/>
          <a:ext cx="8712970" cy="36497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202"/>
                <a:gridCol w="2304256"/>
                <a:gridCol w="1728192"/>
                <a:gridCol w="2880320"/>
              </a:tblGrid>
              <a:tr h="142473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Графическое</a:t>
                      </a:r>
                      <a:r>
                        <a:rPr lang="ru-RU" sz="2000" b="1" baseline="0" dirty="0" smtClean="0"/>
                        <a:t> изображение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Эмоции, настроение, которые передает смайлик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Графическое</a:t>
                      </a:r>
                      <a:r>
                        <a:rPr lang="ru-RU" sz="2000" b="1" baseline="0" dirty="0" smtClean="0"/>
                        <a:t> изображение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Эмоции, настроение, которые передает смайлик</a:t>
                      </a:r>
                      <a:endParaRPr lang="ru-RU" sz="2000" b="1" dirty="0"/>
                    </a:p>
                  </a:txBody>
                  <a:tcPr/>
                </a:tc>
              </a:tr>
              <a:tr h="42224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ym typeface="Wingdings" panose="05000000000000000000" pitchFamily="2" charset="2"/>
                        </a:rPr>
                        <a:t>:</a:t>
                      </a:r>
                      <a:r>
                        <a:rPr lang="ru-RU" sz="3200" b="1" baseline="0" dirty="0" smtClean="0">
                          <a:sym typeface="Wingdings" panose="05000000000000000000" pitchFamily="2" charset="2"/>
                        </a:rPr>
                        <a:t> -)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улыбка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: -(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грусть</a:t>
                      </a:r>
                      <a:endParaRPr lang="ru-RU" sz="3200" b="1" dirty="0"/>
                    </a:p>
                  </a:txBody>
                  <a:tcPr/>
                </a:tc>
              </a:tr>
              <a:tr h="42224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: -)))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смех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; -)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подмигивание</a:t>
                      </a:r>
                      <a:endParaRPr lang="ru-RU" sz="3200" b="1" dirty="0"/>
                    </a:p>
                  </a:txBody>
                  <a:tcPr/>
                </a:tc>
              </a:tr>
              <a:tr h="42224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:- </a:t>
                      </a:r>
                      <a:r>
                        <a:rPr lang="en-US" sz="3200" b="1" dirty="0" smtClean="0"/>
                        <a:t> D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радостный</a:t>
                      </a:r>
                      <a:r>
                        <a:rPr lang="ru-RU" sz="3200" b="1" baseline="0" dirty="0" smtClean="0"/>
                        <a:t> смех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: _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плач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534</Words>
  <Application>Microsoft Office PowerPoint</Application>
  <PresentationFormat>Экран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Ещё больше, чем графические смайлики, популярны смайлики-колобки.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XTreme.ws</cp:lastModifiedBy>
  <cp:revision>27</cp:revision>
  <dcterms:modified xsi:type="dcterms:W3CDTF">2020-10-29T11:15:32Z</dcterms:modified>
</cp:coreProperties>
</file>